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89" r:id="rId2"/>
    <p:sldMasterId id="2147483710" r:id="rId3"/>
    <p:sldMasterId id="2147483736" r:id="rId4"/>
    <p:sldMasterId id="2147483761" r:id="rId5"/>
  </p:sldMasterIdLst>
  <p:notesMasterIdLst>
    <p:notesMasterId r:id="rId29"/>
  </p:notesMasterIdLst>
  <p:sldIdLst>
    <p:sldId id="267" r:id="rId6"/>
    <p:sldId id="1270" r:id="rId7"/>
    <p:sldId id="1309" r:id="rId8"/>
    <p:sldId id="1276" r:id="rId9"/>
    <p:sldId id="1313" r:id="rId10"/>
    <p:sldId id="1315" r:id="rId11"/>
    <p:sldId id="1304" r:id="rId12"/>
    <p:sldId id="1299" r:id="rId13"/>
    <p:sldId id="1302" r:id="rId14"/>
    <p:sldId id="1292" r:id="rId15"/>
    <p:sldId id="1274" r:id="rId16"/>
    <p:sldId id="1306" r:id="rId17"/>
    <p:sldId id="1297" r:id="rId18"/>
    <p:sldId id="1296" r:id="rId19"/>
    <p:sldId id="1311" r:id="rId20"/>
    <p:sldId id="1271" r:id="rId21"/>
    <p:sldId id="1305" r:id="rId22"/>
    <p:sldId id="1317" r:id="rId23"/>
    <p:sldId id="1314" r:id="rId24"/>
    <p:sldId id="1310" r:id="rId25"/>
    <p:sldId id="1300" r:id="rId26"/>
    <p:sldId id="272" r:id="rId27"/>
    <p:sldId id="27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5ED66D-2F92-1A03-CBC6-156DAD011CC9}" name="Nair, Vrinda" initials="NV" userId="S::vrinair@nsf.gov::36320619-ceff-4662-8696-5953203bbceb" providerId="AD"/>
  <p188:author id="{C3A6C193-6D71-660C-B649-02FAD3BD4605}" name="Mannshardt, Elizabeth" initials="EM" userId="S::7158182994@nsf.gov::637455d2-c093-43f5-9eff-1c21b777e195" providerId="AD"/>
  <p188:author id="{19F7B1CB-987D-E860-5EE9-2B41CBC9DB1B}" name="Milton, Julia" initials="JM" userId="S::7865433292@nsf.gov::92ba33c9-769c-48a1-99bc-7623a4130ffc" providerId="AD"/>
  <p188:author id="{7A1FCFEE-64F6-4587-4E43-A7D16242A2FB}" name="Chang, Wan-Ying" initials="WC" userId="S::0042497101@nsf.gov::c6cc197b-8068-4a4c-b5b9-a7555946162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81C2"/>
    <a:srgbClr val="C6E6A2"/>
    <a:srgbClr val="FF6600"/>
    <a:srgbClr val="FB5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48" autoAdjust="0"/>
  </p:normalViewPr>
  <p:slideViewPr>
    <p:cSldViewPr snapToGrid="0">
      <p:cViewPr>
        <p:scale>
          <a:sx n="58" d="100"/>
          <a:sy n="58" d="100"/>
        </p:scale>
        <p:origin x="988" y="-188"/>
      </p:cViewPr>
      <p:guideLst/>
    </p:cSldViewPr>
  </p:slideViewPr>
  <p:outlineViewPr>
    <p:cViewPr>
      <p:scale>
        <a:sx n="33" d="100"/>
        <a:sy n="33" d="100"/>
      </p:scale>
      <p:origin x="0" y="-7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g, Wan-Ying" userId="c6cc197b-8068-4a4c-b5b9-a75559461620" providerId="ADAL" clId="{18C0ED77-93F4-416C-A5CE-BB281508EB02}"/>
    <pc:docChg chg="delSld modSld sldOrd">
      <pc:chgData name="Chang, Wan-Ying" userId="c6cc197b-8068-4a4c-b5b9-a75559461620" providerId="ADAL" clId="{18C0ED77-93F4-416C-A5CE-BB281508EB02}" dt="2024-08-05T12:36:19.144" v="23" actId="2696"/>
      <pc:docMkLst>
        <pc:docMk/>
      </pc:docMkLst>
      <pc:sldChg chg="modNotesTx">
        <pc:chgData name="Chang, Wan-Ying" userId="c6cc197b-8068-4a4c-b5b9-a75559461620" providerId="ADAL" clId="{18C0ED77-93F4-416C-A5CE-BB281508EB02}" dt="2024-08-05T02:47:23.308" v="18" actId="6549"/>
        <pc:sldMkLst>
          <pc:docMk/>
          <pc:sldMk cId="8991751" sldId="272"/>
        </pc:sldMkLst>
      </pc:sldChg>
      <pc:sldChg chg="modNotesTx">
        <pc:chgData name="Chang, Wan-Ying" userId="c6cc197b-8068-4a4c-b5b9-a75559461620" providerId="ADAL" clId="{18C0ED77-93F4-416C-A5CE-BB281508EB02}" dt="2024-08-05T02:47:32.564" v="19" actId="6549"/>
        <pc:sldMkLst>
          <pc:docMk/>
          <pc:sldMk cId="3452452942" sldId="273"/>
        </pc:sldMkLst>
      </pc:sldChg>
      <pc:sldChg chg="modNotesTx">
        <pc:chgData name="Chang, Wan-Ying" userId="c6cc197b-8068-4a4c-b5b9-a75559461620" providerId="ADAL" clId="{18C0ED77-93F4-416C-A5CE-BB281508EB02}" dt="2024-08-05T02:43:58.377" v="11" actId="6549"/>
        <pc:sldMkLst>
          <pc:docMk/>
          <pc:sldMk cId="4180384544" sldId="1274"/>
        </pc:sldMkLst>
      </pc:sldChg>
      <pc:sldChg chg="modNotesTx">
        <pc:chgData name="Chang, Wan-Ying" userId="c6cc197b-8068-4a4c-b5b9-a75559461620" providerId="ADAL" clId="{18C0ED77-93F4-416C-A5CE-BB281508EB02}" dt="2024-08-05T02:43:37.002" v="10" actId="6549"/>
        <pc:sldMkLst>
          <pc:docMk/>
          <pc:sldMk cId="1132152537" sldId="1292"/>
        </pc:sldMkLst>
      </pc:sldChg>
      <pc:sldChg chg="modNotesTx">
        <pc:chgData name="Chang, Wan-Ying" userId="c6cc197b-8068-4a4c-b5b9-a75559461620" providerId="ADAL" clId="{18C0ED77-93F4-416C-A5CE-BB281508EB02}" dt="2024-08-05T02:44:38.810" v="14" actId="6549"/>
        <pc:sldMkLst>
          <pc:docMk/>
          <pc:sldMk cId="2381612253" sldId="1296"/>
        </pc:sldMkLst>
      </pc:sldChg>
      <pc:sldChg chg="modNotesTx">
        <pc:chgData name="Chang, Wan-Ying" userId="c6cc197b-8068-4a4c-b5b9-a75559461620" providerId="ADAL" clId="{18C0ED77-93F4-416C-A5CE-BB281508EB02}" dt="2024-08-05T02:44:29.477" v="13" actId="6549"/>
        <pc:sldMkLst>
          <pc:docMk/>
          <pc:sldMk cId="3941065222" sldId="1297"/>
        </pc:sldMkLst>
      </pc:sldChg>
      <pc:sldChg chg="del">
        <pc:chgData name="Chang, Wan-Ying" userId="c6cc197b-8068-4a4c-b5b9-a75559461620" providerId="ADAL" clId="{18C0ED77-93F4-416C-A5CE-BB281508EB02}" dt="2024-08-05T02:48:03.584" v="20" actId="2696"/>
        <pc:sldMkLst>
          <pc:docMk/>
          <pc:sldMk cId="933471799" sldId="1298"/>
        </pc:sldMkLst>
      </pc:sldChg>
      <pc:sldChg chg="modNotesTx">
        <pc:chgData name="Chang, Wan-Ying" userId="c6cc197b-8068-4a4c-b5b9-a75559461620" providerId="ADAL" clId="{18C0ED77-93F4-416C-A5CE-BB281508EB02}" dt="2024-08-05T02:43:11.114" v="8" actId="6549"/>
        <pc:sldMkLst>
          <pc:docMk/>
          <pc:sldMk cId="1470643727" sldId="1302"/>
        </pc:sldMkLst>
      </pc:sldChg>
      <pc:sldChg chg="del">
        <pc:chgData name="Chang, Wan-Ying" userId="c6cc197b-8068-4a4c-b5b9-a75559461620" providerId="ADAL" clId="{18C0ED77-93F4-416C-A5CE-BB281508EB02}" dt="2024-08-05T02:48:11.086" v="21" actId="2696"/>
        <pc:sldMkLst>
          <pc:docMk/>
          <pc:sldMk cId="3838495252" sldId="1303"/>
        </pc:sldMkLst>
      </pc:sldChg>
      <pc:sldChg chg="modNotesTx">
        <pc:chgData name="Chang, Wan-Ying" userId="c6cc197b-8068-4a4c-b5b9-a75559461620" providerId="ADAL" clId="{18C0ED77-93F4-416C-A5CE-BB281508EB02}" dt="2024-08-05T02:42:54.280" v="7" actId="6549"/>
        <pc:sldMkLst>
          <pc:docMk/>
          <pc:sldMk cId="1941463216" sldId="1304"/>
        </pc:sldMkLst>
      </pc:sldChg>
      <pc:sldChg chg="modNotesTx">
        <pc:chgData name="Chang, Wan-Ying" userId="c6cc197b-8068-4a4c-b5b9-a75559461620" providerId="ADAL" clId="{18C0ED77-93F4-416C-A5CE-BB281508EB02}" dt="2024-08-05T02:44:19.679" v="12" actId="6549"/>
        <pc:sldMkLst>
          <pc:docMk/>
          <pc:sldMk cId="245408630" sldId="1306"/>
        </pc:sldMkLst>
      </pc:sldChg>
      <pc:sldChg chg="ord modNotesTx">
        <pc:chgData name="Chang, Wan-Ying" userId="c6cc197b-8068-4a4c-b5b9-a75559461620" providerId="ADAL" clId="{18C0ED77-93F4-416C-A5CE-BB281508EB02}" dt="2024-08-05T02:41:42.376" v="2" actId="6549"/>
        <pc:sldMkLst>
          <pc:docMk/>
          <pc:sldMk cId="563961184" sldId="1309"/>
        </pc:sldMkLst>
      </pc:sldChg>
      <pc:sldChg chg="modNotesTx">
        <pc:chgData name="Chang, Wan-Ying" userId="c6cc197b-8068-4a4c-b5b9-a75559461620" providerId="ADAL" clId="{18C0ED77-93F4-416C-A5CE-BB281508EB02}" dt="2024-08-05T02:45:49.180" v="15" actId="6549"/>
        <pc:sldMkLst>
          <pc:docMk/>
          <pc:sldMk cId="3558376102" sldId="1311"/>
        </pc:sldMkLst>
      </pc:sldChg>
      <pc:sldChg chg="del">
        <pc:chgData name="Chang, Wan-Ying" userId="c6cc197b-8068-4a4c-b5b9-a75559461620" providerId="ADAL" clId="{18C0ED77-93F4-416C-A5CE-BB281508EB02}" dt="2024-08-05T12:36:19.144" v="23" actId="2696"/>
        <pc:sldMkLst>
          <pc:docMk/>
          <pc:sldMk cId="2291088354" sldId="1312"/>
        </pc:sldMkLst>
      </pc:sldChg>
      <pc:sldChg chg="modNotesTx">
        <pc:chgData name="Chang, Wan-Ying" userId="c6cc197b-8068-4a4c-b5b9-a75559461620" providerId="ADAL" clId="{18C0ED77-93F4-416C-A5CE-BB281508EB02}" dt="2024-08-05T02:42:15.225" v="3" actId="6549"/>
        <pc:sldMkLst>
          <pc:docMk/>
          <pc:sldMk cId="1915900965" sldId="1313"/>
        </pc:sldMkLst>
      </pc:sldChg>
      <pc:sldChg chg="modNotesTx">
        <pc:chgData name="Chang, Wan-Ying" userId="c6cc197b-8068-4a4c-b5b9-a75559461620" providerId="ADAL" clId="{18C0ED77-93F4-416C-A5CE-BB281508EB02}" dt="2024-08-05T02:46:38.741" v="17" actId="6549"/>
        <pc:sldMkLst>
          <pc:docMk/>
          <pc:sldMk cId="1555029863" sldId="1314"/>
        </pc:sldMkLst>
      </pc:sldChg>
      <pc:sldChg chg="modNotesTx">
        <pc:chgData name="Chang, Wan-Ying" userId="c6cc197b-8068-4a4c-b5b9-a75559461620" providerId="ADAL" clId="{18C0ED77-93F4-416C-A5CE-BB281508EB02}" dt="2024-08-05T02:42:39.113" v="6" actId="6549"/>
        <pc:sldMkLst>
          <pc:docMk/>
          <pc:sldMk cId="3336125162" sldId="1315"/>
        </pc:sldMkLst>
      </pc:sldChg>
      <pc:sldChg chg="del">
        <pc:chgData name="Chang, Wan-Ying" userId="c6cc197b-8068-4a4c-b5b9-a75559461620" providerId="ADAL" clId="{18C0ED77-93F4-416C-A5CE-BB281508EB02}" dt="2024-08-05T02:48:18.766" v="22" actId="2696"/>
        <pc:sldMkLst>
          <pc:docMk/>
          <pc:sldMk cId="1450749110" sldId="1316"/>
        </pc:sldMkLst>
      </pc:sldChg>
      <pc:sldChg chg="modNotesTx">
        <pc:chgData name="Chang, Wan-Ying" userId="c6cc197b-8068-4a4c-b5b9-a75559461620" providerId="ADAL" clId="{18C0ED77-93F4-416C-A5CE-BB281508EB02}" dt="2024-08-05T02:46:32.226" v="16" actId="6549"/>
        <pc:sldMkLst>
          <pc:docMk/>
          <pc:sldMk cId="4053878115" sldId="13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142391892974338"/>
          <c:y val="0.12752465217558631"/>
          <c:w val="0.50037592620864968"/>
          <c:h val="0.6661397397901152"/>
        </c:manualLayout>
      </c:layout>
      <c:barChart>
        <c:barDir val="bar"/>
        <c:grouping val="percentStacked"/>
        <c:varyColors val="0"/>
        <c:ser>
          <c:idx val="0"/>
          <c:order val="0"/>
          <c:tx>
            <c:strRef>
              <c:f>'Slide figures'!$B$51</c:f>
              <c:strCache>
                <c:ptCount val="1"/>
                <c:pt idx="0">
                  <c:v>Reported articles in reference time: SDR</c:v>
                </c:pt>
              </c:strCache>
            </c:strRef>
          </c:tx>
          <c:spPr>
            <a:solidFill>
              <a:schemeClr val="accent1"/>
            </a:solidFill>
            <a:ln>
              <a:noFill/>
            </a:ln>
            <a:effectLst/>
          </c:spPr>
          <c:invertIfNegative val="0"/>
          <c:cat>
            <c:strRef>
              <c:f>'Slide figures'!$A$52:$A$54</c:f>
              <c:strCache>
                <c:ptCount val="3"/>
                <c:pt idx="0">
                  <c:v>Linked author: articles published in reference time</c:v>
                </c:pt>
                <c:pt idx="1">
                  <c:v>Linked author: no articles published in reference time</c:v>
                </c:pt>
                <c:pt idx="2">
                  <c:v>Not linked</c:v>
                </c:pt>
              </c:strCache>
            </c:strRef>
          </c:cat>
          <c:val>
            <c:numRef>
              <c:f>'Slide figures'!$B$52:$B$54</c:f>
              <c:numCache>
                <c:formatCode>General</c:formatCode>
                <c:ptCount val="3"/>
                <c:pt idx="0">
                  <c:v>3416</c:v>
                </c:pt>
                <c:pt idx="1">
                  <c:v>493</c:v>
                </c:pt>
                <c:pt idx="2">
                  <c:v>616</c:v>
                </c:pt>
              </c:numCache>
            </c:numRef>
          </c:val>
          <c:extLst>
            <c:ext xmlns:c16="http://schemas.microsoft.com/office/drawing/2014/chart" uri="{C3380CC4-5D6E-409C-BE32-E72D297353CC}">
              <c16:uniqueId val="{00000000-1323-4700-89DE-4A257C2B8F04}"/>
            </c:ext>
          </c:extLst>
        </c:ser>
        <c:ser>
          <c:idx val="1"/>
          <c:order val="1"/>
          <c:tx>
            <c:strRef>
              <c:f>'Slide figures'!$C$51</c:f>
              <c:strCache>
                <c:ptCount val="1"/>
                <c:pt idx="0">
                  <c:v>Did not reported articles: SDR</c:v>
                </c:pt>
              </c:strCache>
            </c:strRef>
          </c:tx>
          <c:spPr>
            <a:pattFill prst="pct20">
              <a:fgClr>
                <a:srgbClr val="C00000"/>
              </a:fgClr>
              <a:bgClr>
                <a:schemeClr val="bg1"/>
              </a:bgClr>
            </a:pattFill>
            <a:ln>
              <a:solidFill>
                <a:srgbClr val="C00000"/>
              </a:solidFill>
            </a:ln>
            <a:effectLst/>
          </c:spPr>
          <c:invertIfNegative val="0"/>
          <c:cat>
            <c:strRef>
              <c:f>'Slide figures'!$A$52:$A$54</c:f>
              <c:strCache>
                <c:ptCount val="3"/>
                <c:pt idx="0">
                  <c:v>Linked author: articles published in reference time</c:v>
                </c:pt>
                <c:pt idx="1">
                  <c:v>Linked author: no articles published in reference time</c:v>
                </c:pt>
                <c:pt idx="2">
                  <c:v>Not linked</c:v>
                </c:pt>
              </c:strCache>
            </c:strRef>
          </c:cat>
          <c:val>
            <c:numRef>
              <c:f>'Slide figures'!$C$52:$C$54</c:f>
              <c:numCache>
                <c:formatCode>General</c:formatCode>
                <c:ptCount val="3"/>
                <c:pt idx="0">
                  <c:v>283</c:v>
                </c:pt>
                <c:pt idx="1">
                  <c:v>691</c:v>
                </c:pt>
                <c:pt idx="2">
                  <c:v>2042</c:v>
                </c:pt>
              </c:numCache>
            </c:numRef>
          </c:val>
          <c:extLst>
            <c:ext xmlns:c16="http://schemas.microsoft.com/office/drawing/2014/chart" uri="{C3380CC4-5D6E-409C-BE32-E72D297353CC}">
              <c16:uniqueId val="{00000001-1323-4700-89DE-4A257C2B8F04}"/>
            </c:ext>
          </c:extLst>
        </c:ser>
        <c:dLbls>
          <c:showLegendKey val="0"/>
          <c:showVal val="0"/>
          <c:showCatName val="0"/>
          <c:showSerName val="0"/>
          <c:showPercent val="0"/>
          <c:showBubbleSize val="0"/>
        </c:dLbls>
        <c:gapWidth val="100"/>
        <c:overlap val="100"/>
        <c:axId val="1061362968"/>
        <c:axId val="1061361528"/>
      </c:barChart>
      <c:catAx>
        <c:axId val="1061362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61361528"/>
        <c:crosses val="autoZero"/>
        <c:auto val="0"/>
        <c:lblAlgn val="ctr"/>
        <c:lblOffset val="100"/>
        <c:noMultiLvlLbl val="0"/>
      </c:catAx>
      <c:valAx>
        <c:axId val="106136152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61362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0CB64-D180-4476-AD7D-99DBE192152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8EA7C421-1153-478B-AFBA-CA5062C9B592}">
      <dgm:prSet phldrT="[Text]" custT="1"/>
      <dgm:spPr>
        <a:gradFill flip="none" rotWithShape="1">
          <a:gsLst>
            <a:gs pos="0">
              <a:schemeClr val="accent1"/>
            </a:gs>
            <a:gs pos="100000">
              <a:schemeClr val="accent1"/>
            </a:gs>
            <a:gs pos="0">
              <a:schemeClr val="tx2"/>
            </a:gs>
          </a:gsLst>
          <a:lin ang="10800000" scaled="1"/>
          <a:tileRect/>
        </a:gradFill>
      </dgm:spPr>
      <dgm:t>
        <a:bodyPr/>
        <a:lstStyle/>
        <a:p>
          <a:pPr>
            <a:lnSpc>
              <a:spcPct val="100000"/>
            </a:lnSpc>
            <a:spcAft>
              <a:spcPts val="600"/>
            </a:spcAft>
          </a:pPr>
          <a:r>
            <a:rPr lang="en-US" sz="1600" b="1" dirty="0"/>
            <a:t>Part of the National Science Foundation (NSF)</a:t>
          </a:r>
        </a:p>
        <a:p>
          <a:pPr>
            <a:lnSpc>
              <a:spcPct val="100000"/>
            </a:lnSpc>
            <a:spcAft>
              <a:spcPts val="0"/>
            </a:spcAft>
          </a:pPr>
          <a:r>
            <a:rPr lang="en-US" sz="1200" i="1" dirty="0"/>
            <a:t>Located within the Directorate for Social, Behavioral, and Economic Sciences (SBE)</a:t>
          </a:r>
        </a:p>
      </dgm:t>
    </dgm:pt>
    <dgm:pt modelId="{379E6623-AC10-47E4-A1C6-FD7122E29D1F}" type="parTrans" cxnId="{C73D3E27-0288-4F6C-B833-A7F62FD60C5E}">
      <dgm:prSet/>
      <dgm:spPr/>
      <dgm:t>
        <a:bodyPr/>
        <a:lstStyle/>
        <a:p>
          <a:endParaRPr lang="en-US"/>
        </a:p>
      </dgm:t>
    </dgm:pt>
    <dgm:pt modelId="{63D393CB-AFE9-46BE-B0AD-575FBEC552E2}" type="sibTrans" cxnId="{C73D3E27-0288-4F6C-B833-A7F62FD60C5E}">
      <dgm:prSet/>
      <dgm:spPr/>
      <dgm:t>
        <a:bodyPr/>
        <a:lstStyle/>
        <a:p>
          <a:endParaRPr lang="en-US"/>
        </a:p>
      </dgm:t>
    </dgm:pt>
    <dgm:pt modelId="{B3C21D6D-A069-4D5D-8675-646B431FF7BE}">
      <dgm:prSet phldrT="[Text]" custT="1"/>
      <dgm:spPr>
        <a:gradFill flip="none" rotWithShape="1">
          <a:gsLst>
            <a:gs pos="0">
              <a:schemeClr val="accent1"/>
            </a:gs>
            <a:gs pos="100000">
              <a:schemeClr val="accent1"/>
            </a:gs>
            <a:gs pos="0">
              <a:schemeClr val="tx2"/>
            </a:gs>
          </a:gsLst>
          <a:lin ang="10800000" scaled="1"/>
          <a:tileRect/>
        </a:gradFill>
      </dgm:spPr>
      <dgm:t>
        <a:bodyPr/>
        <a:lstStyle/>
        <a:p>
          <a:pPr>
            <a:lnSpc>
              <a:spcPct val="100000"/>
            </a:lnSpc>
            <a:spcAft>
              <a:spcPts val="600"/>
            </a:spcAft>
          </a:pPr>
          <a:r>
            <a:rPr lang="en-US" sz="1600" b="1"/>
            <a:t>One of 13 principal federal </a:t>
          </a:r>
          <a:br>
            <a:rPr lang="en-US" sz="1600" b="1"/>
          </a:br>
          <a:r>
            <a:rPr lang="en-US" sz="1600" b="1"/>
            <a:t>statistical agencies</a:t>
          </a:r>
        </a:p>
        <a:p>
          <a:pPr>
            <a:lnSpc>
              <a:spcPct val="100000"/>
            </a:lnSpc>
            <a:spcAft>
              <a:spcPts val="0"/>
            </a:spcAft>
          </a:pPr>
          <a:r>
            <a:rPr lang="en-US" sz="1200" i="1"/>
            <a:t>Overseen by the U.S. Chief Statistician within the White House Office of Management and Budget (OMB)</a:t>
          </a:r>
          <a:endParaRPr lang="en-US" sz="1300" i="1"/>
        </a:p>
      </dgm:t>
    </dgm:pt>
    <dgm:pt modelId="{6CFA2EBC-F3DB-44D9-8E26-61A726D18D47}" type="parTrans" cxnId="{F1F3B1F3-2EFC-4E6B-8513-065B440EC466}">
      <dgm:prSet/>
      <dgm:spPr/>
      <dgm:t>
        <a:bodyPr/>
        <a:lstStyle/>
        <a:p>
          <a:endParaRPr lang="en-US"/>
        </a:p>
      </dgm:t>
    </dgm:pt>
    <dgm:pt modelId="{FED47F6A-78AF-437C-A0B5-D7BFB684BCAE}" type="sibTrans" cxnId="{F1F3B1F3-2EFC-4E6B-8513-065B440EC466}">
      <dgm:prSet/>
      <dgm:spPr/>
      <dgm:t>
        <a:bodyPr/>
        <a:lstStyle/>
        <a:p>
          <a:endParaRPr lang="en-US"/>
        </a:p>
      </dgm:t>
    </dgm:pt>
    <dgm:pt modelId="{2F3C82EF-4553-41DC-BFDD-9AB49BC58F8B}" type="pres">
      <dgm:prSet presAssocID="{1C10CB64-D180-4476-AD7D-99DBE192152C}" presName="linearFlow" presStyleCnt="0">
        <dgm:presLayoutVars>
          <dgm:dir/>
          <dgm:resizeHandles val="exact"/>
        </dgm:presLayoutVars>
      </dgm:prSet>
      <dgm:spPr/>
    </dgm:pt>
    <dgm:pt modelId="{213973FB-4AD7-4E89-BF67-26FF21D25554}" type="pres">
      <dgm:prSet presAssocID="{8EA7C421-1153-478B-AFBA-CA5062C9B592}" presName="composite" presStyleCnt="0"/>
      <dgm:spPr/>
    </dgm:pt>
    <dgm:pt modelId="{DAC53C37-3799-4665-8496-D5DB5AB268D0}" type="pres">
      <dgm:prSet presAssocID="{8EA7C421-1153-478B-AFBA-CA5062C9B592}" presName="imgShp" presStyleLbl="fgImgPlace1" presStyleIdx="0" presStyleCnt="2" custLinFactNeighborX="-6648"/>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NSF logo"/>
        </a:ext>
      </dgm:extLst>
    </dgm:pt>
    <dgm:pt modelId="{0AF2D361-B541-4178-8A3D-BFB7993A525F}" type="pres">
      <dgm:prSet presAssocID="{8EA7C421-1153-478B-AFBA-CA5062C9B592}" presName="txShp" presStyleLbl="node1" presStyleIdx="0" presStyleCnt="2" custScaleX="114370">
        <dgm:presLayoutVars>
          <dgm:bulletEnabled val="1"/>
        </dgm:presLayoutVars>
      </dgm:prSet>
      <dgm:spPr/>
    </dgm:pt>
    <dgm:pt modelId="{BC846302-6985-4F9F-B3C4-C39D7AB3FCE9}" type="pres">
      <dgm:prSet presAssocID="{63D393CB-AFE9-46BE-B0AD-575FBEC552E2}" presName="spacing" presStyleCnt="0"/>
      <dgm:spPr/>
    </dgm:pt>
    <dgm:pt modelId="{190B5D5E-55B1-442A-BB17-B4ABE061F4A4}" type="pres">
      <dgm:prSet presAssocID="{B3C21D6D-A069-4D5D-8675-646B431FF7BE}" presName="composite" presStyleCnt="0"/>
      <dgm:spPr/>
    </dgm:pt>
    <dgm:pt modelId="{ED2BC717-CEEA-4371-8AFB-8A6B01779159}" type="pres">
      <dgm:prSet presAssocID="{B3C21D6D-A069-4D5D-8675-646B431FF7BE}" presName="imgShp" presStyleLbl="fgImgPlace1" presStyleIdx="1" presStyleCnt="2" custLinFactNeighborX="-6648"/>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Seal of the Office of Management and Budget within the Executive Office of the President of the United States"/>
        </a:ext>
      </dgm:extLst>
    </dgm:pt>
    <dgm:pt modelId="{A8443481-C1B8-4454-9A96-0F6CED58E843}" type="pres">
      <dgm:prSet presAssocID="{B3C21D6D-A069-4D5D-8675-646B431FF7BE}" presName="txShp" presStyleLbl="node1" presStyleIdx="1" presStyleCnt="2" custScaleX="114370">
        <dgm:presLayoutVars>
          <dgm:bulletEnabled val="1"/>
        </dgm:presLayoutVars>
      </dgm:prSet>
      <dgm:spPr/>
    </dgm:pt>
  </dgm:ptLst>
  <dgm:cxnLst>
    <dgm:cxn modelId="{C73D3E27-0288-4F6C-B833-A7F62FD60C5E}" srcId="{1C10CB64-D180-4476-AD7D-99DBE192152C}" destId="{8EA7C421-1153-478B-AFBA-CA5062C9B592}" srcOrd="0" destOrd="0" parTransId="{379E6623-AC10-47E4-A1C6-FD7122E29D1F}" sibTransId="{63D393CB-AFE9-46BE-B0AD-575FBEC552E2}"/>
    <dgm:cxn modelId="{95B38F73-1455-499F-8F3B-6496C04E00D7}" type="presOf" srcId="{8EA7C421-1153-478B-AFBA-CA5062C9B592}" destId="{0AF2D361-B541-4178-8A3D-BFB7993A525F}" srcOrd="0" destOrd="0" presId="urn:microsoft.com/office/officeart/2005/8/layout/vList3"/>
    <dgm:cxn modelId="{452F76A2-1A70-4EDB-9FE7-69FCE95C1DF2}" type="presOf" srcId="{B3C21D6D-A069-4D5D-8675-646B431FF7BE}" destId="{A8443481-C1B8-4454-9A96-0F6CED58E843}" srcOrd="0" destOrd="0" presId="urn:microsoft.com/office/officeart/2005/8/layout/vList3"/>
    <dgm:cxn modelId="{4DFFDAAD-5576-4EDC-B96A-1E4DC164C89B}" type="presOf" srcId="{1C10CB64-D180-4476-AD7D-99DBE192152C}" destId="{2F3C82EF-4553-41DC-BFDD-9AB49BC58F8B}" srcOrd="0" destOrd="0" presId="urn:microsoft.com/office/officeart/2005/8/layout/vList3"/>
    <dgm:cxn modelId="{F1F3B1F3-2EFC-4E6B-8513-065B440EC466}" srcId="{1C10CB64-D180-4476-AD7D-99DBE192152C}" destId="{B3C21D6D-A069-4D5D-8675-646B431FF7BE}" srcOrd="1" destOrd="0" parTransId="{6CFA2EBC-F3DB-44D9-8E26-61A726D18D47}" sibTransId="{FED47F6A-78AF-437C-A0B5-D7BFB684BCAE}"/>
    <dgm:cxn modelId="{967B238C-D49A-4807-8ADC-33FB24E6B7E9}" type="presParOf" srcId="{2F3C82EF-4553-41DC-BFDD-9AB49BC58F8B}" destId="{213973FB-4AD7-4E89-BF67-26FF21D25554}" srcOrd="0" destOrd="0" presId="urn:microsoft.com/office/officeart/2005/8/layout/vList3"/>
    <dgm:cxn modelId="{BDDFC711-AC90-4C81-83B6-3F4C3C8D333C}" type="presParOf" srcId="{213973FB-4AD7-4E89-BF67-26FF21D25554}" destId="{DAC53C37-3799-4665-8496-D5DB5AB268D0}" srcOrd="0" destOrd="0" presId="urn:microsoft.com/office/officeart/2005/8/layout/vList3"/>
    <dgm:cxn modelId="{25542A42-C76C-4BA0-B148-5544AD971DF8}" type="presParOf" srcId="{213973FB-4AD7-4E89-BF67-26FF21D25554}" destId="{0AF2D361-B541-4178-8A3D-BFB7993A525F}" srcOrd="1" destOrd="0" presId="urn:microsoft.com/office/officeart/2005/8/layout/vList3"/>
    <dgm:cxn modelId="{4CA7C2BE-23D2-45F1-A249-A4728DCBD578}" type="presParOf" srcId="{2F3C82EF-4553-41DC-BFDD-9AB49BC58F8B}" destId="{BC846302-6985-4F9F-B3C4-C39D7AB3FCE9}" srcOrd="1" destOrd="0" presId="urn:microsoft.com/office/officeart/2005/8/layout/vList3"/>
    <dgm:cxn modelId="{8B6041D8-0AE6-4799-B32B-2DC3553BAC49}" type="presParOf" srcId="{2F3C82EF-4553-41DC-BFDD-9AB49BC58F8B}" destId="{190B5D5E-55B1-442A-BB17-B4ABE061F4A4}" srcOrd="2" destOrd="0" presId="urn:microsoft.com/office/officeart/2005/8/layout/vList3"/>
    <dgm:cxn modelId="{38FFFE9C-706C-4F50-97FB-E1C7CE6A0ED1}" type="presParOf" srcId="{190B5D5E-55B1-442A-BB17-B4ABE061F4A4}" destId="{ED2BC717-CEEA-4371-8AFB-8A6B01779159}" srcOrd="0" destOrd="0" presId="urn:microsoft.com/office/officeart/2005/8/layout/vList3"/>
    <dgm:cxn modelId="{0CE4F296-9F18-41D2-ACB1-162C5FBC972A}" type="presParOf" srcId="{190B5D5E-55B1-442A-BB17-B4ABE061F4A4}" destId="{A8443481-C1B8-4454-9A96-0F6CED58E84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272BBE-0955-42C0-93B2-F7100532C66B}" type="doc">
      <dgm:prSet loTypeId="urn:microsoft.com/office/officeart/2005/8/layout/cycle8" loCatId="cycle" qsTypeId="urn:microsoft.com/office/officeart/2005/8/quickstyle/simple1" qsCatId="simple" csTypeId="urn:microsoft.com/office/officeart/2005/8/colors/accent1_2" csCatId="accent1" phldr="1"/>
      <dgm:spPr/>
    </dgm:pt>
    <dgm:pt modelId="{816B5FA0-32DE-4447-BB73-0CD9347722A9}">
      <dgm:prSet phldrT="[Text]" custT="1"/>
      <dgm:spPr>
        <a:solidFill>
          <a:srgbClr val="92D050"/>
        </a:solidFill>
      </dgm:spPr>
      <dgm:t>
        <a:bodyPr/>
        <a:lstStyle/>
        <a:p>
          <a:r>
            <a:rPr lang="en-US" sz="1800" b="1" dirty="0">
              <a:solidFill>
                <a:schemeClr val="tx1"/>
              </a:solidFill>
              <a:latin typeface="Aptos Display" panose="020B0004020202020204" pitchFamily="34" charset="0"/>
            </a:rPr>
            <a:t>Government Initiative &amp; Design</a:t>
          </a:r>
        </a:p>
      </dgm:t>
    </dgm:pt>
    <dgm:pt modelId="{E0E13DFD-064A-42ED-A4DC-7BD131B77593}" type="parTrans" cxnId="{95E09B23-9E6C-4539-BC6E-4A6CBC33126C}">
      <dgm:prSet/>
      <dgm:spPr/>
      <dgm:t>
        <a:bodyPr/>
        <a:lstStyle/>
        <a:p>
          <a:endParaRPr lang="en-US"/>
        </a:p>
      </dgm:t>
    </dgm:pt>
    <dgm:pt modelId="{4E667094-D4E9-47DC-8881-D14FE4728A39}" type="sibTrans" cxnId="{95E09B23-9E6C-4539-BC6E-4A6CBC33126C}">
      <dgm:prSet/>
      <dgm:spPr/>
      <dgm:t>
        <a:bodyPr/>
        <a:lstStyle/>
        <a:p>
          <a:endParaRPr lang="en-US"/>
        </a:p>
      </dgm:t>
    </dgm:pt>
    <dgm:pt modelId="{73AF0D2D-7AC5-43E5-8CBC-E55733E39ABB}">
      <dgm:prSet phldrT="[Text]" custT="1"/>
      <dgm:spPr/>
      <dgm:t>
        <a:bodyPr/>
        <a:lstStyle/>
        <a:p>
          <a:r>
            <a:rPr lang="en-US" sz="2000" b="1" dirty="0">
              <a:latin typeface="Aptos Display" panose="020B0004020202020204" pitchFamily="34" charset="0"/>
            </a:rPr>
            <a:t>Data Collection</a:t>
          </a:r>
        </a:p>
      </dgm:t>
    </dgm:pt>
    <dgm:pt modelId="{AA4FFCFE-CF66-45A5-9FFA-158DEB95B202}" type="parTrans" cxnId="{133205A7-9C3A-489F-8909-DC556EEA7CF3}">
      <dgm:prSet/>
      <dgm:spPr/>
      <dgm:t>
        <a:bodyPr/>
        <a:lstStyle/>
        <a:p>
          <a:endParaRPr lang="en-US"/>
        </a:p>
      </dgm:t>
    </dgm:pt>
    <dgm:pt modelId="{8842C48A-EFE9-4FC6-B13F-4EF39873C4ED}" type="sibTrans" cxnId="{133205A7-9C3A-489F-8909-DC556EEA7CF3}">
      <dgm:prSet/>
      <dgm:spPr/>
      <dgm:t>
        <a:bodyPr/>
        <a:lstStyle/>
        <a:p>
          <a:endParaRPr lang="en-US"/>
        </a:p>
      </dgm:t>
    </dgm:pt>
    <dgm:pt modelId="{CF664B7A-7666-4C2B-86DA-B70620BCCEBA}">
      <dgm:prSet phldrT="[Text]" custT="1"/>
      <dgm:spPr>
        <a:solidFill>
          <a:srgbClr val="FF6600"/>
        </a:solidFill>
      </dgm:spPr>
      <dgm:t>
        <a:bodyPr/>
        <a:lstStyle/>
        <a:p>
          <a:r>
            <a:rPr lang="en-US" sz="1600" b="1" dirty="0">
              <a:solidFill>
                <a:schemeClr val="tx1"/>
              </a:solidFill>
              <a:latin typeface="Aptos Display" panose="020B0004020202020204" pitchFamily="34" charset="0"/>
            </a:rPr>
            <a:t>Analysis &amp; Dissemination</a:t>
          </a:r>
        </a:p>
      </dgm:t>
    </dgm:pt>
    <dgm:pt modelId="{AEC4AE01-64B0-43C0-B790-E98B9C03AC49}" type="parTrans" cxnId="{2EF4B82E-C3DA-4DC0-BE0C-D723C82DF410}">
      <dgm:prSet/>
      <dgm:spPr/>
      <dgm:t>
        <a:bodyPr/>
        <a:lstStyle/>
        <a:p>
          <a:endParaRPr lang="en-US"/>
        </a:p>
      </dgm:t>
    </dgm:pt>
    <dgm:pt modelId="{BDAE4514-3519-44D4-BCDD-96CE9EF03B4B}" type="sibTrans" cxnId="{2EF4B82E-C3DA-4DC0-BE0C-D723C82DF410}">
      <dgm:prSet/>
      <dgm:spPr/>
      <dgm:t>
        <a:bodyPr/>
        <a:lstStyle/>
        <a:p>
          <a:endParaRPr lang="en-US"/>
        </a:p>
      </dgm:t>
    </dgm:pt>
    <dgm:pt modelId="{679AB3A4-9AF3-46D8-8A7B-4663C49458CC}" type="pres">
      <dgm:prSet presAssocID="{53272BBE-0955-42C0-93B2-F7100532C66B}" presName="compositeShape" presStyleCnt="0">
        <dgm:presLayoutVars>
          <dgm:chMax val="7"/>
          <dgm:dir/>
          <dgm:resizeHandles val="exact"/>
        </dgm:presLayoutVars>
      </dgm:prSet>
      <dgm:spPr/>
    </dgm:pt>
    <dgm:pt modelId="{F91DA54B-C070-49C7-B845-D5FCC1CA5105}" type="pres">
      <dgm:prSet presAssocID="{53272BBE-0955-42C0-93B2-F7100532C66B}" presName="wedge1" presStyleLbl="node1" presStyleIdx="0" presStyleCnt="3" custLinFactNeighborX="-448" custLinFactNeighborY="506"/>
      <dgm:spPr/>
    </dgm:pt>
    <dgm:pt modelId="{ED41E505-C4DB-4586-9F57-587491EC38D6}" type="pres">
      <dgm:prSet presAssocID="{53272BBE-0955-42C0-93B2-F7100532C66B}" presName="dummy1a" presStyleCnt="0"/>
      <dgm:spPr/>
    </dgm:pt>
    <dgm:pt modelId="{4BECA822-1890-4E08-BA47-520A3FD0226D}" type="pres">
      <dgm:prSet presAssocID="{53272BBE-0955-42C0-93B2-F7100532C66B}" presName="dummy1b" presStyleCnt="0"/>
      <dgm:spPr/>
    </dgm:pt>
    <dgm:pt modelId="{CCF02C24-207A-49AF-989A-F76B2824DD6A}" type="pres">
      <dgm:prSet presAssocID="{53272BBE-0955-42C0-93B2-F7100532C66B}" presName="wedge1Tx" presStyleLbl="node1" presStyleIdx="0" presStyleCnt="3">
        <dgm:presLayoutVars>
          <dgm:chMax val="0"/>
          <dgm:chPref val="0"/>
          <dgm:bulletEnabled val="1"/>
        </dgm:presLayoutVars>
      </dgm:prSet>
      <dgm:spPr/>
    </dgm:pt>
    <dgm:pt modelId="{8E371AB6-4F33-4CFD-820E-3FC0A344CD8B}" type="pres">
      <dgm:prSet presAssocID="{53272BBE-0955-42C0-93B2-F7100532C66B}" presName="wedge2" presStyleLbl="node1" presStyleIdx="1" presStyleCnt="3"/>
      <dgm:spPr/>
    </dgm:pt>
    <dgm:pt modelId="{AFF78C71-3B3F-43A5-9716-A7D117E48366}" type="pres">
      <dgm:prSet presAssocID="{53272BBE-0955-42C0-93B2-F7100532C66B}" presName="dummy2a" presStyleCnt="0"/>
      <dgm:spPr/>
    </dgm:pt>
    <dgm:pt modelId="{EF505774-031D-419F-AC92-29B45FFDC152}" type="pres">
      <dgm:prSet presAssocID="{53272BBE-0955-42C0-93B2-F7100532C66B}" presName="dummy2b" presStyleCnt="0"/>
      <dgm:spPr/>
    </dgm:pt>
    <dgm:pt modelId="{112D5A22-5C8C-4999-A765-C50C23F74567}" type="pres">
      <dgm:prSet presAssocID="{53272BBE-0955-42C0-93B2-F7100532C66B}" presName="wedge2Tx" presStyleLbl="node1" presStyleIdx="1" presStyleCnt="3">
        <dgm:presLayoutVars>
          <dgm:chMax val="0"/>
          <dgm:chPref val="0"/>
          <dgm:bulletEnabled val="1"/>
        </dgm:presLayoutVars>
      </dgm:prSet>
      <dgm:spPr/>
    </dgm:pt>
    <dgm:pt modelId="{6F77524E-E02F-429E-9C3B-CE09864D86BA}" type="pres">
      <dgm:prSet presAssocID="{53272BBE-0955-42C0-93B2-F7100532C66B}" presName="wedge3" presStyleLbl="node1" presStyleIdx="2" presStyleCnt="3" custScaleX="98613" custScaleY="91700" custLinFactNeighborX="-1036" custLinFactNeighborY="-2184"/>
      <dgm:spPr/>
    </dgm:pt>
    <dgm:pt modelId="{2AB30C0D-0A50-455E-B6BD-51AC0BFCB3A5}" type="pres">
      <dgm:prSet presAssocID="{53272BBE-0955-42C0-93B2-F7100532C66B}" presName="dummy3a" presStyleCnt="0"/>
      <dgm:spPr/>
    </dgm:pt>
    <dgm:pt modelId="{AC02AF5F-BA3D-489E-B46A-EECDCCF06C4B}" type="pres">
      <dgm:prSet presAssocID="{53272BBE-0955-42C0-93B2-F7100532C66B}" presName="dummy3b" presStyleCnt="0"/>
      <dgm:spPr/>
    </dgm:pt>
    <dgm:pt modelId="{9D784F0A-6DB3-40B4-AB33-229FDBBEFC10}" type="pres">
      <dgm:prSet presAssocID="{53272BBE-0955-42C0-93B2-F7100532C66B}" presName="wedge3Tx" presStyleLbl="node1" presStyleIdx="2" presStyleCnt="3">
        <dgm:presLayoutVars>
          <dgm:chMax val="0"/>
          <dgm:chPref val="0"/>
          <dgm:bulletEnabled val="1"/>
        </dgm:presLayoutVars>
      </dgm:prSet>
      <dgm:spPr/>
    </dgm:pt>
    <dgm:pt modelId="{ABEB57A1-7B82-4186-87D2-5D95CECE863D}" type="pres">
      <dgm:prSet presAssocID="{4E667094-D4E9-47DC-8881-D14FE4728A39}" presName="arrowWedge1" presStyleLbl="fgSibTrans2D1" presStyleIdx="0" presStyleCnt="3" custScaleX="104106" custScaleY="105120"/>
      <dgm:spPr/>
    </dgm:pt>
    <dgm:pt modelId="{07E86396-4C8E-4ECF-A568-F235B4B1514A}" type="pres">
      <dgm:prSet presAssocID="{8842C48A-EFE9-4FC6-B13F-4EF39873C4ED}" presName="arrowWedge2" presStyleLbl="fgSibTrans2D1" presStyleIdx="1" presStyleCnt="3"/>
      <dgm:spPr/>
    </dgm:pt>
    <dgm:pt modelId="{3FEDC6DE-2976-4EBB-BFC6-C7A3C0ADEABE}" type="pres">
      <dgm:prSet presAssocID="{BDAE4514-3519-44D4-BCDD-96CE9EF03B4B}" presName="arrowWedge3" presStyleLbl="fgSibTrans2D1" presStyleIdx="2" presStyleCnt="3" custLinFactNeighborX="927" custLinFactNeighborY="920"/>
      <dgm:spPr>
        <a:solidFill>
          <a:srgbClr val="C00000"/>
        </a:solidFill>
      </dgm:spPr>
    </dgm:pt>
  </dgm:ptLst>
  <dgm:cxnLst>
    <dgm:cxn modelId="{95E09B23-9E6C-4539-BC6E-4A6CBC33126C}" srcId="{53272BBE-0955-42C0-93B2-F7100532C66B}" destId="{816B5FA0-32DE-4447-BB73-0CD9347722A9}" srcOrd="0" destOrd="0" parTransId="{E0E13DFD-064A-42ED-A4DC-7BD131B77593}" sibTransId="{4E667094-D4E9-47DC-8881-D14FE4728A39}"/>
    <dgm:cxn modelId="{2EF4B82E-C3DA-4DC0-BE0C-D723C82DF410}" srcId="{53272BBE-0955-42C0-93B2-F7100532C66B}" destId="{CF664B7A-7666-4C2B-86DA-B70620BCCEBA}" srcOrd="2" destOrd="0" parTransId="{AEC4AE01-64B0-43C0-B790-E98B9C03AC49}" sibTransId="{BDAE4514-3519-44D4-BCDD-96CE9EF03B4B}"/>
    <dgm:cxn modelId="{5237CC5D-0F12-4A78-998B-3EAA8B7CF2A8}" type="presOf" srcId="{CF664B7A-7666-4C2B-86DA-B70620BCCEBA}" destId="{9D784F0A-6DB3-40B4-AB33-229FDBBEFC10}" srcOrd="1" destOrd="0" presId="urn:microsoft.com/office/officeart/2005/8/layout/cycle8"/>
    <dgm:cxn modelId="{E11DC66D-C73D-4AD1-B986-0BF95AA79339}" type="presOf" srcId="{73AF0D2D-7AC5-43E5-8CBC-E55733E39ABB}" destId="{112D5A22-5C8C-4999-A765-C50C23F74567}" srcOrd="1" destOrd="0" presId="urn:microsoft.com/office/officeart/2005/8/layout/cycle8"/>
    <dgm:cxn modelId="{67789287-1572-4A41-9DB6-5530641BB235}" type="presOf" srcId="{816B5FA0-32DE-4447-BB73-0CD9347722A9}" destId="{F91DA54B-C070-49C7-B845-D5FCC1CA5105}" srcOrd="0" destOrd="0" presId="urn:microsoft.com/office/officeart/2005/8/layout/cycle8"/>
    <dgm:cxn modelId="{7C3C4A9B-5939-4746-B502-E983BDE6172E}" type="presOf" srcId="{53272BBE-0955-42C0-93B2-F7100532C66B}" destId="{679AB3A4-9AF3-46D8-8A7B-4663C49458CC}" srcOrd="0" destOrd="0" presId="urn:microsoft.com/office/officeart/2005/8/layout/cycle8"/>
    <dgm:cxn modelId="{133205A7-9C3A-489F-8909-DC556EEA7CF3}" srcId="{53272BBE-0955-42C0-93B2-F7100532C66B}" destId="{73AF0D2D-7AC5-43E5-8CBC-E55733E39ABB}" srcOrd="1" destOrd="0" parTransId="{AA4FFCFE-CF66-45A5-9FFA-158DEB95B202}" sibTransId="{8842C48A-EFE9-4FC6-B13F-4EF39873C4ED}"/>
    <dgm:cxn modelId="{BEDC2AE3-F45F-4C91-9FFF-DE9224C18F8C}" type="presOf" srcId="{816B5FA0-32DE-4447-BB73-0CD9347722A9}" destId="{CCF02C24-207A-49AF-989A-F76B2824DD6A}" srcOrd="1" destOrd="0" presId="urn:microsoft.com/office/officeart/2005/8/layout/cycle8"/>
    <dgm:cxn modelId="{1E11CDF6-D34B-4ABB-84F6-AEE0E3D09957}" type="presOf" srcId="{CF664B7A-7666-4C2B-86DA-B70620BCCEBA}" destId="{6F77524E-E02F-429E-9C3B-CE09864D86BA}" srcOrd="0" destOrd="0" presId="urn:microsoft.com/office/officeart/2005/8/layout/cycle8"/>
    <dgm:cxn modelId="{F8102FFB-BACB-4635-ADB6-CD41AA301835}" type="presOf" srcId="{73AF0D2D-7AC5-43E5-8CBC-E55733E39ABB}" destId="{8E371AB6-4F33-4CFD-820E-3FC0A344CD8B}" srcOrd="0" destOrd="0" presId="urn:microsoft.com/office/officeart/2005/8/layout/cycle8"/>
    <dgm:cxn modelId="{A9022B77-E062-456B-9F8A-3828ABF43BE7}" type="presParOf" srcId="{679AB3A4-9AF3-46D8-8A7B-4663C49458CC}" destId="{F91DA54B-C070-49C7-B845-D5FCC1CA5105}" srcOrd="0" destOrd="0" presId="urn:microsoft.com/office/officeart/2005/8/layout/cycle8"/>
    <dgm:cxn modelId="{2D66B279-776D-4C4E-A645-EBFB9264C5F4}" type="presParOf" srcId="{679AB3A4-9AF3-46D8-8A7B-4663C49458CC}" destId="{ED41E505-C4DB-4586-9F57-587491EC38D6}" srcOrd="1" destOrd="0" presId="urn:microsoft.com/office/officeart/2005/8/layout/cycle8"/>
    <dgm:cxn modelId="{A4BA9FED-030E-4245-A469-3FA0F4C35392}" type="presParOf" srcId="{679AB3A4-9AF3-46D8-8A7B-4663C49458CC}" destId="{4BECA822-1890-4E08-BA47-520A3FD0226D}" srcOrd="2" destOrd="0" presId="urn:microsoft.com/office/officeart/2005/8/layout/cycle8"/>
    <dgm:cxn modelId="{CD984692-FF22-4A38-8902-23E855DE10F3}" type="presParOf" srcId="{679AB3A4-9AF3-46D8-8A7B-4663C49458CC}" destId="{CCF02C24-207A-49AF-989A-F76B2824DD6A}" srcOrd="3" destOrd="0" presId="urn:microsoft.com/office/officeart/2005/8/layout/cycle8"/>
    <dgm:cxn modelId="{B240B5D5-5E3E-4B6A-A60C-57CF65BE1844}" type="presParOf" srcId="{679AB3A4-9AF3-46D8-8A7B-4663C49458CC}" destId="{8E371AB6-4F33-4CFD-820E-3FC0A344CD8B}" srcOrd="4" destOrd="0" presId="urn:microsoft.com/office/officeart/2005/8/layout/cycle8"/>
    <dgm:cxn modelId="{57D46F2D-D3DA-4C9D-B209-C236AAF97937}" type="presParOf" srcId="{679AB3A4-9AF3-46D8-8A7B-4663C49458CC}" destId="{AFF78C71-3B3F-43A5-9716-A7D117E48366}" srcOrd="5" destOrd="0" presId="urn:microsoft.com/office/officeart/2005/8/layout/cycle8"/>
    <dgm:cxn modelId="{AFC1DD72-F5CB-431C-838F-B8A7637F6D72}" type="presParOf" srcId="{679AB3A4-9AF3-46D8-8A7B-4663C49458CC}" destId="{EF505774-031D-419F-AC92-29B45FFDC152}" srcOrd="6" destOrd="0" presId="urn:microsoft.com/office/officeart/2005/8/layout/cycle8"/>
    <dgm:cxn modelId="{3628B48E-F923-437C-8C8B-6510D623CE70}" type="presParOf" srcId="{679AB3A4-9AF3-46D8-8A7B-4663C49458CC}" destId="{112D5A22-5C8C-4999-A765-C50C23F74567}" srcOrd="7" destOrd="0" presId="urn:microsoft.com/office/officeart/2005/8/layout/cycle8"/>
    <dgm:cxn modelId="{57C70D34-AE71-4B78-AFD1-42EBADEFA4C1}" type="presParOf" srcId="{679AB3A4-9AF3-46D8-8A7B-4663C49458CC}" destId="{6F77524E-E02F-429E-9C3B-CE09864D86BA}" srcOrd="8" destOrd="0" presId="urn:microsoft.com/office/officeart/2005/8/layout/cycle8"/>
    <dgm:cxn modelId="{D37471DF-2E47-4377-82CA-E814EB6311BC}" type="presParOf" srcId="{679AB3A4-9AF3-46D8-8A7B-4663C49458CC}" destId="{2AB30C0D-0A50-455E-B6BD-51AC0BFCB3A5}" srcOrd="9" destOrd="0" presId="urn:microsoft.com/office/officeart/2005/8/layout/cycle8"/>
    <dgm:cxn modelId="{7F44DF50-8472-4136-A114-8D7361ACD252}" type="presParOf" srcId="{679AB3A4-9AF3-46D8-8A7B-4663C49458CC}" destId="{AC02AF5F-BA3D-489E-B46A-EECDCCF06C4B}" srcOrd="10" destOrd="0" presId="urn:microsoft.com/office/officeart/2005/8/layout/cycle8"/>
    <dgm:cxn modelId="{BD67915D-7ADF-4564-8D1A-3FFE3C21E36D}" type="presParOf" srcId="{679AB3A4-9AF3-46D8-8A7B-4663C49458CC}" destId="{9D784F0A-6DB3-40B4-AB33-229FDBBEFC10}" srcOrd="11" destOrd="0" presId="urn:microsoft.com/office/officeart/2005/8/layout/cycle8"/>
    <dgm:cxn modelId="{FD5C260B-57BB-45D0-A6CB-D2CD236D0E39}" type="presParOf" srcId="{679AB3A4-9AF3-46D8-8A7B-4663C49458CC}" destId="{ABEB57A1-7B82-4186-87D2-5D95CECE863D}" srcOrd="12" destOrd="0" presId="urn:microsoft.com/office/officeart/2005/8/layout/cycle8"/>
    <dgm:cxn modelId="{5B715E9E-5B50-4C42-9740-C3936357D1E7}" type="presParOf" srcId="{679AB3A4-9AF3-46D8-8A7B-4663C49458CC}" destId="{07E86396-4C8E-4ECF-A568-F235B4B1514A}" srcOrd="13" destOrd="0" presId="urn:microsoft.com/office/officeart/2005/8/layout/cycle8"/>
    <dgm:cxn modelId="{944AA538-54B9-40E3-9A1D-052C510A626B}" type="presParOf" srcId="{679AB3A4-9AF3-46D8-8A7B-4663C49458CC}" destId="{3FEDC6DE-2976-4EBB-BFC6-C7A3C0ADEAB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38AF6C-AA3C-4AA3-89C3-A0AB8FCE9F7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CF076D0-E70B-49CC-8D5A-A119ED890886}">
      <dgm:prSet phldrT="[Text]" custT="1"/>
      <dgm:spPr/>
      <dgm:t>
        <a:bodyPr vert="vert"/>
        <a:lstStyle/>
        <a:p>
          <a:pPr algn="l"/>
          <a:r>
            <a:rPr lang="en-US" sz="2400" dirty="0">
              <a:latin typeface="Aptos Display" panose="020B0004020202020204" pitchFamily="34" charset="0"/>
            </a:rPr>
            <a:t>Demographics</a:t>
          </a:r>
        </a:p>
        <a:p>
          <a:pPr algn="l"/>
          <a:r>
            <a:rPr lang="en-US" sz="2400" dirty="0">
              <a:latin typeface="Aptos Display" panose="020B0004020202020204" pitchFamily="34" charset="0"/>
            </a:rPr>
            <a:t>Employment during reference date</a:t>
          </a:r>
        </a:p>
        <a:p>
          <a:pPr algn="l"/>
          <a:r>
            <a:rPr lang="en-US" sz="2000" dirty="0">
              <a:latin typeface="Aptos Display" panose="020B0004020202020204" pitchFamily="34" charset="0"/>
            </a:rPr>
            <a:t>  - Employer type</a:t>
          </a:r>
        </a:p>
        <a:p>
          <a:pPr algn="l"/>
          <a:r>
            <a:rPr lang="en-US" sz="2000" dirty="0">
              <a:latin typeface="Aptos Display" panose="020B0004020202020204" pitchFamily="34" charset="0"/>
            </a:rPr>
            <a:t>  - Occupation</a:t>
          </a:r>
        </a:p>
        <a:p>
          <a:pPr algn="l"/>
          <a:r>
            <a:rPr lang="en-US" sz="2000" dirty="0">
              <a:latin typeface="Aptos Display" panose="020B0004020202020204" pitchFamily="34" charset="0"/>
            </a:rPr>
            <a:t>  - </a:t>
          </a:r>
          <a:r>
            <a:rPr lang="en-US" sz="2000" b="1" dirty="0">
              <a:solidFill>
                <a:schemeClr val="accent2"/>
              </a:solidFill>
              <a:latin typeface="Aptos Display" panose="020B0004020202020204" pitchFamily="34" charset="0"/>
            </a:rPr>
            <a:t>Work activities </a:t>
          </a:r>
        </a:p>
        <a:p>
          <a:pPr algn="l"/>
          <a:r>
            <a:rPr lang="en-US" sz="2000" dirty="0">
              <a:latin typeface="Aptos Display" panose="020B0004020202020204" pitchFamily="34" charset="0"/>
            </a:rPr>
            <a:t>  - Faculty rank, tenure status</a:t>
          </a:r>
        </a:p>
        <a:p>
          <a:pPr algn="l"/>
          <a:r>
            <a:rPr lang="en-US" sz="2000" dirty="0">
              <a:latin typeface="Aptos Display" panose="020B0004020202020204" pitchFamily="34" charset="0"/>
            </a:rPr>
            <a:t>  - </a:t>
          </a:r>
          <a:r>
            <a:rPr lang="en-US" sz="2000" b="1" dirty="0">
              <a:solidFill>
                <a:schemeClr val="accent2"/>
              </a:solidFill>
              <a:latin typeface="Aptos Display" panose="020B0004020202020204" pitchFamily="34" charset="0"/>
            </a:rPr>
            <a:t>Relation between job and degree</a:t>
          </a:r>
        </a:p>
        <a:p>
          <a:pPr algn="l"/>
          <a:r>
            <a:rPr lang="en-US" sz="2000" dirty="0">
              <a:latin typeface="Aptos Display" panose="020B0004020202020204" pitchFamily="34" charset="0"/>
            </a:rPr>
            <a:t>  - Salary and earned income</a:t>
          </a:r>
        </a:p>
        <a:p>
          <a:pPr algn="l"/>
          <a:r>
            <a:rPr lang="en-US" sz="2400" dirty="0">
              <a:latin typeface="Aptos Display" panose="020B0004020202020204" pitchFamily="34" charset="0"/>
            </a:rPr>
            <a:t>Recent training, education</a:t>
          </a:r>
        </a:p>
      </dgm:t>
    </dgm:pt>
    <dgm:pt modelId="{1D38DB0C-31F2-4009-A0AA-404789136D90}" type="parTrans" cxnId="{C85F479E-2BB8-4C58-B3ED-F905464FC62F}">
      <dgm:prSet/>
      <dgm:spPr/>
      <dgm:t>
        <a:bodyPr/>
        <a:lstStyle/>
        <a:p>
          <a:endParaRPr lang="en-US"/>
        </a:p>
      </dgm:t>
    </dgm:pt>
    <dgm:pt modelId="{4545B635-B10C-4342-9881-2597302C5BA1}" type="sibTrans" cxnId="{C85F479E-2BB8-4C58-B3ED-F905464FC62F}">
      <dgm:prSet/>
      <dgm:spPr/>
      <dgm:t>
        <a:bodyPr/>
        <a:lstStyle/>
        <a:p>
          <a:endParaRPr lang="en-US"/>
        </a:p>
      </dgm:t>
    </dgm:pt>
    <dgm:pt modelId="{D7D5AC00-B52A-46BA-9453-B90F01A7BBBD}">
      <dgm:prSet phldrT="[Text]" custT="1"/>
      <dgm:spPr/>
      <dgm:t>
        <a:bodyPr/>
        <a:lstStyle/>
        <a:p>
          <a:r>
            <a:rPr lang="en-US" sz="2400" dirty="0">
              <a:latin typeface="Aptos Display" panose="020B0004020202020204" pitchFamily="34" charset="0"/>
            </a:rPr>
            <a:t>Postdocs </a:t>
          </a:r>
        </a:p>
        <a:p>
          <a:r>
            <a:rPr lang="en-US" sz="1800" dirty="0"/>
            <a:t> </a:t>
          </a:r>
          <a:r>
            <a:rPr lang="en-US" sz="1800" dirty="0">
              <a:latin typeface="Aptos Display" panose="020B0004020202020204" pitchFamily="34" charset="0"/>
            </a:rPr>
            <a:t>All postdoc positions</a:t>
          </a:r>
        </a:p>
      </dgm:t>
    </dgm:pt>
    <dgm:pt modelId="{A71B55A4-CEB1-4DD4-AEB0-A9EAA5EB48B3}" type="parTrans" cxnId="{448EF3D0-9A6A-4049-8130-0E6EBDE897A9}">
      <dgm:prSet/>
      <dgm:spPr/>
      <dgm:t>
        <a:bodyPr/>
        <a:lstStyle/>
        <a:p>
          <a:endParaRPr lang="en-US"/>
        </a:p>
      </dgm:t>
    </dgm:pt>
    <dgm:pt modelId="{0619151B-0F9D-482D-8CEC-457C2536A0E3}" type="sibTrans" cxnId="{448EF3D0-9A6A-4049-8130-0E6EBDE897A9}">
      <dgm:prSet/>
      <dgm:spPr/>
      <dgm:t>
        <a:bodyPr/>
        <a:lstStyle/>
        <a:p>
          <a:endParaRPr lang="en-US"/>
        </a:p>
      </dgm:t>
    </dgm:pt>
    <dgm:pt modelId="{57ABC57A-F752-4DD6-8D4C-063DB34C509C}">
      <dgm:prSet phldrT="[Text]" custT="1"/>
      <dgm:spPr/>
      <dgm:t>
        <a:bodyPr/>
        <a:lstStyle/>
        <a:p>
          <a:r>
            <a:rPr lang="en-US" sz="2400" dirty="0">
              <a:latin typeface="Aptos Display" panose="020B0004020202020204" pitchFamily="34" charset="0"/>
            </a:rPr>
            <a:t>Professional activities </a:t>
          </a:r>
        </a:p>
        <a:p>
          <a:r>
            <a:rPr lang="en-US" sz="1600" dirty="0">
              <a:latin typeface="Aptos Display" panose="020B0004020202020204" pitchFamily="34" charset="0"/>
            </a:rPr>
            <a:t>Presentations, articles, patents</a:t>
          </a:r>
        </a:p>
      </dgm:t>
    </dgm:pt>
    <dgm:pt modelId="{B6B695EE-61F9-44DB-89B3-7FE470B98944}" type="parTrans" cxnId="{61DFD9EC-C5A5-42A8-A346-9A7859B7EA03}">
      <dgm:prSet/>
      <dgm:spPr/>
      <dgm:t>
        <a:bodyPr/>
        <a:lstStyle/>
        <a:p>
          <a:endParaRPr lang="en-US"/>
        </a:p>
      </dgm:t>
    </dgm:pt>
    <dgm:pt modelId="{64C47205-2017-4065-942E-C041F93E5FE0}" type="sibTrans" cxnId="{61DFD9EC-C5A5-42A8-A346-9A7859B7EA03}">
      <dgm:prSet/>
      <dgm:spPr/>
      <dgm:t>
        <a:bodyPr/>
        <a:lstStyle/>
        <a:p>
          <a:endParaRPr lang="en-US"/>
        </a:p>
      </dgm:t>
    </dgm:pt>
    <dgm:pt modelId="{018FC24E-0B4F-4921-8837-284FA8FCA03C}">
      <dgm:prSet phldrT="[Text]" custT="1"/>
      <dgm:spPr/>
      <dgm:t>
        <a:bodyPr/>
        <a:lstStyle/>
        <a:p>
          <a:r>
            <a:rPr lang="en-US" sz="2400" dirty="0">
              <a:latin typeface="Aptos Display" panose="020B0004020202020204" pitchFamily="34" charset="0"/>
            </a:rPr>
            <a:t>Retirement experiences </a:t>
          </a:r>
        </a:p>
      </dgm:t>
    </dgm:pt>
    <dgm:pt modelId="{93D736DD-616E-422D-84C8-8AB2D30F4AF6}" type="parTrans" cxnId="{7C4EDF12-6080-467B-98D0-F452EC7BBF31}">
      <dgm:prSet/>
      <dgm:spPr/>
      <dgm:t>
        <a:bodyPr/>
        <a:lstStyle/>
        <a:p>
          <a:endParaRPr lang="en-US"/>
        </a:p>
      </dgm:t>
    </dgm:pt>
    <dgm:pt modelId="{4566015B-985A-4982-8F05-2E6741C5ACB1}" type="sibTrans" cxnId="{7C4EDF12-6080-467B-98D0-F452EC7BBF31}">
      <dgm:prSet/>
      <dgm:spPr/>
      <dgm:t>
        <a:bodyPr/>
        <a:lstStyle/>
        <a:p>
          <a:endParaRPr lang="en-US"/>
        </a:p>
      </dgm:t>
    </dgm:pt>
    <dgm:pt modelId="{3D39113E-DE31-4AAB-A3D1-685347F3B44F}" type="pres">
      <dgm:prSet presAssocID="{8038AF6C-AA3C-4AA3-89C3-A0AB8FCE9F78}" presName="Name0" presStyleCnt="0">
        <dgm:presLayoutVars>
          <dgm:chPref val="1"/>
          <dgm:dir/>
          <dgm:animOne val="branch"/>
          <dgm:animLvl val="lvl"/>
          <dgm:resizeHandles val="exact"/>
        </dgm:presLayoutVars>
      </dgm:prSet>
      <dgm:spPr/>
    </dgm:pt>
    <dgm:pt modelId="{98742BE3-E9AF-467C-9625-84160F45F19F}" type="pres">
      <dgm:prSet presAssocID="{9CF076D0-E70B-49CC-8D5A-A119ED890886}" presName="root1" presStyleCnt="0"/>
      <dgm:spPr/>
    </dgm:pt>
    <dgm:pt modelId="{3D1F1493-EBD6-40D8-9DF3-C2D72826A530}" type="pres">
      <dgm:prSet presAssocID="{9CF076D0-E70B-49CC-8D5A-A119ED890886}" presName="LevelOneTextNode" presStyleLbl="node0" presStyleIdx="0" presStyleCnt="1" custScaleX="570145" custScaleY="100196" custLinFactNeighborX="8382" custLinFactNeighborY="98">
        <dgm:presLayoutVars>
          <dgm:chPref val="3"/>
        </dgm:presLayoutVars>
      </dgm:prSet>
      <dgm:spPr/>
    </dgm:pt>
    <dgm:pt modelId="{EDDB86B3-D330-4926-98DA-D7EEEAE450DB}" type="pres">
      <dgm:prSet presAssocID="{9CF076D0-E70B-49CC-8D5A-A119ED890886}" presName="level2hierChild" presStyleCnt="0"/>
      <dgm:spPr/>
    </dgm:pt>
    <dgm:pt modelId="{6AA406BE-38A9-4A97-B6D7-0468024F3695}" type="pres">
      <dgm:prSet presAssocID="{A71B55A4-CEB1-4DD4-AEB0-A9EAA5EB48B3}" presName="conn2-1" presStyleLbl="parChTrans1D2" presStyleIdx="0" presStyleCnt="3"/>
      <dgm:spPr/>
    </dgm:pt>
    <dgm:pt modelId="{2CB11A89-9D88-487C-9165-78ED85BB7CFA}" type="pres">
      <dgm:prSet presAssocID="{A71B55A4-CEB1-4DD4-AEB0-A9EAA5EB48B3}" presName="connTx" presStyleLbl="parChTrans1D2" presStyleIdx="0" presStyleCnt="3"/>
      <dgm:spPr/>
    </dgm:pt>
    <dgm:pt modelId="{03D5C857-AEE1-426C-9955-F679C47ED550}" type="pres">
      <dgm:prSet presAssocID="{D7D5AC00-B52A-46BA-9453-B90F01A7BBBD}" presName="root2" presStyleCnt="0"/>
      <dgm:spPr/>
    </dgm:pt>
    <dgm:pt modelId="{EEAA80EB-09B7-4D99-86BF-A11333FD4F9D}" type="pres">
      <dgm:prSet presAssocID="{D7D5AC00-B52A-46BA-9453-B90F01A7BBBD}" presName="LevelTwoTextNode" presStyleLbl="node2" presStyleIdx="0" presStyleCnt="3" custScaleX="137387" custLinFactNeighborY="-2528">
        <dgm:presLayoutVars>
          <dgm:chPref val="3"/>
        </dgm:presLayoutVars>
      </dgm:prSet>
      <dgm:spPr/>
    </dgm:pt>
    <dgm:pt modelId="{61BA1F1F-7BEE-45B4-88D3-92AC1B69511E}" type="pres">
      <dgm:prSet presAssocID="{D7D5AC00-B52A-46BA-9453-B90F01A7BBBD}" presName="level3hierChild" presStyleCnt="0"/>
      <dgm:spPr/>
    </dgm:pt>
    <dgm:pt modelId="{BB1264FB-6466-47D1-8A4C-E82E5B8B02E1}" type="pres">
      <dgm:prSet presAssocID="{B6B695EE-61F9-44DB-89B3-7FE470B98944}" presName="conn2-1" presStyleLbl="parChTrans1D2" presStyleIdx="1" presStyleCnt="3"/>
      <dgm:spPr/>
    </dgm:pt>
    <dgm:pt modelId="{29EB93D1-0AE9-4D8D-88B6-071324790757}" type="pres">
      <dgm:prSet presAssocID="{B6B695EE-61F9-44DB-89B3-7FE470B98944}" presName="connTx" presStyleLbl="parChTrans1D2" presStyleIdx="1" presStyleCnt="3"/>
      <dgm:spPr/>
    </dgm:pt>
    <dgm:pt modelId="{E90C07D7-8028-4265-8A14-55A9035F9C02}" type="pres">
      <dgm:prSet presAssocID="{57ABC57A-F752-4DD6-8D4C-063DB34C509C}" presName="root2" presStyleCnt="0"/>
      <dgm:spPr/>
    </dgm:pt>
    <dgm:pt modelId="{F4DB5EF6-89CB-46AD-9715-4212C599172B}" type="pres">
      <dgm:prSet presAssocID="{57ABC57A-F752-4DD6-8D4C-063DB34C509C}" presName="LevelTwoTextNode" presStyleLbl="node2" presStyleIdx="1" presStyleCnt="3" custScaleX="136747">
        <dgm:presLayoutVars>
          <dgm:chPref val="3"/>
        </dgm:presLayoutVars>
      </dgm:prSet>
      <dgm:spPr/>
    </dgm:pt>
    <dgm:pt modelId="{8828ECD7-BFF3-43E7-B733-94F5B36B8B5D}" type="pres">
      <dgm:prSet presAssocID="{57ABC57A-F752-4DD6-8D4C-063DB34C509C}" presName="level3hierChild" presStyleCnt="0"/>
      <dgm:spPr/>
    </dgm:pt>
    <dgm:pt modelId="{09CFA5A5-ECA0-43C1-8300-0BD89DA04BC9}" type="pres">
      <dgm:prSet presAssocID="{93D736DD-616E-422D-84C8-8AB2D30F4AF6}" presName="conn2-1" presStyleLbl="parChTrans1D2" presStyleIdx="2" presStyleCnt="3"/>
      <dgm:spPr/>
    </dgm:pt>
    <dgm:pt modelId="{13149C37-B88F-4B5C-A7C1-13B41FE58007}" type="pres">
      <dgm:prSet presAssocID="{93D736DD-616E-422D-84C8-8AB2D30F4AF6}" presName="connTx" presStyleLbl="parChTrans1D2" presStyleIdx="2" presStyleCnt="3"/>
      <dgm:spPr/>
    </dgm:pt>
    <dgm:pt modelId="{E452443F-E38E-4126-A685-C1B5C9B79518}" type="pres">
      <dgm:prSet presAssocID="{018FC24E-0B4F-4921-8837-284FA8FCA03C}" presName="root2" presStyleCnt="0"/>
      <dgm:spPr/>
    </dgm:pt>
    <dgm:pt modelId="{01F741F4-264A-48DB-AB1C-5EDAA0EE660C}" type="pres">
      <dgm:prSet presAssocID="{018FC24E-0B4F-4921-8837-284FA8FCA03C}" presName="LevelTwoTextNode" presStyleLbl="node2" presStyleIdx="2" presStyleCnt="3" custScaleX="138666">
        <dgm:presLayoutVars>
          <dgm:chPref val="3"/>
        </dgm:presLayoutVars>
      </dgm:prSet>
      <dgm:spPr/>
    </dgm:pt>
    <dgm:pt modelId="{F7940188-56F0-4513-8703-92DC2C0E8635}" type="pres">
      <dgm:prSet presAssocID="{018FC24E-0B4F-4921-8837-284FA8FCA03C}" presName="level3hierChild" presStyleCnt="0"/>
      <dgm:spPr/>
    </dgm:pt>
  </dgm:ptLst>
  <dgm:cxnLst>
    <dgm:cxn modelId="{7C4EDF12-6080-467B-98D0-F452EC7BBF31}" srcId="{9CF076D0-E70B-49CC-8D5A-A119ED890886}" destId="{018FC24E-0B4F-4921-8837-284FA8FCA03C}" srcOrd="2" destOrd="0" parTransId="{93D736DD-616E-422D-84C8-8AB2D30F4AF6}" sibTransId="{4566015B-985A-4982-8F05-2E6741C5ACB1}"/>
    <dgm:cxn modelId="{69BA6929-3306-41BB-8714-39AB82C3EF91}" type="presOf" srcId="{93D736DD-616E-422D-84C8-8AB2D30F4AF6}" destId="{09CFA5A5-ECA0-43C1-8300-0BD89DA04BC9}" srcOrd="0" destOrd="0" presId="urn:microsoft.com/office/officeart/2008/layout/HorizontalMultiLevelHierarchy"/>
    <dgm:cxn modelId="{7C4B9629-BEDF-4BFC-BF2F-D797CD9F12E5}" type="presOf" srcId="{D7D5AC00-B52A-46BA-9453-B90F01A7BBBD}" destId="{EEAA80EB-09B7-4D99-86BF-A11333FD4F9D}" srcOrd="0" destOrd="0" presId="urn:microsoft.com/office/officeart/2008/layout/HorizontalMultiLevelHierarchy"/>
    <dgm:cxn modelId="{EEC3AE44-622B-43C2-AB55-E2195EBD0E16}" type="presOf" srcId="{93D736DD-616E-422D-84C8-8AB2D30F4AF6}" destId="{13149C37-B88F-4B5C-A7C1-13B41FE58007}" srcOrd="1" destOrd="0" presId="urn:microsoft.com/office/officeart/2008/layout/HorizontalMultiLevelHierarchy"/>
    <dgm:cxn modelId="{480D4268-696B-4184-BA1A-E3D1DECED4A9}" type="presOf" srcId="{A71B55A4-CEB1-4DD4-AEB0-A9EAA5EB48B3}" destId="{6AA406BE-38A9-4A97-B6D7-0468024F3695}" srcOrd="0" destOrd="0" presId="urn:microsoft.com/office/officeart/2008/layout/HorizontalMultiLevelHierarchy"/>
    <dgm:cxn modelId="{674FD970-BBFB-4609-8A7B-D42C67157814}" type="presOf" srcId="{A71B55A4-CEB1-4DD4-AEB0-A9EAA5EB48B3}" destId="{2CB11A89-9D88-487C-9165-78ED85BB7CFA}" srcOrd="1" destOrd="0" presId="urn:microsoft.com/office/officeart/2008/layout/HorizontalMultiLevelHierarchy"/>
    <dgm:cxn modelId="{C85F479E-2BB8-4C58-B3ED-F905464FC62F}" srcId="{8038AF6C-AA3C-4AA3-89C3-A0AB8FCE9F78}" destId="{9CF076D0-E70B-49CC-8D5A-A119ED890886}" srcOrd="0" destOrd="0" parTransId="{1D38DB0C-31F2-4009-A0AA-404789136D90}" sibTransId="{4545B635-B10C-4342-9881-2597302C5BA1}"/>
    <dgm:cxn modelId="{D3B3FC9E-1808-4933-AB58-F671A960F02B}" type="presOf" srcId="{8038AF6C-AA3C-4AA3-89C3-A0AB8FCE9F78}" destId="{3D39113E-DE31-4AAB-A3D1-685347F3B44F}" srcOrd="0" destOrd="0" presId="urn:microsoft.com/office/officeart/2008/layout/HorizontalMultiLevelHierarchy"/>
    <dgm:cxn modelId="{B991F6AD-FFA9-4CF2-AD6F-132A73286DA1}" type="presOf" srcId="{9CF076D0-E70B-49CC-8D5A-A119ED890886}" destId="{3D1F1493-EBD6-40D8-9DF3-C2D72826A530}" srcOrd="0" destOrd="0" presId="urn:microsoft.com/office/officeart/2008/layout/HorizontalMultiLevelHierarchy"/>
    <dgm:cxn modelId="{88095EB9-35E9-4DB8-BCC8-38749B81F7CE}" type="presOf" srcId="{B6B695EE-61F9-44DB-89B3-7FE470B98944}" destId="{29EB93D1-0AE9-4D8D-88B6-071324790757}" srcOrd="1" destOrd="0" presId="urn:microsoft.com/office/officeart/2008/layout/HorizontalMultiLevelHierarchy"/>
    <dgm:cxn modelId="{6ECF79B9-1C11-414B-90D1-939611AB9500}" type="presOf" srcId="{B6B695EE-61F9-44DB-89B3-7FE470B98944}" destId="{BB1264FB-6466-47D1-8A4C-E82E5B8B02E1}" srcOrd="0" destOrd="0" presId="urn:microsoft.com/office/officeart/2008/layout/HorizontalMultiLevelHierarchy"/>
    <dgm:cxn modelId="{448EF3D0-9A6A-4049-8130-0E6EBDE897A9}" srcId="{9CF076D0-E70B-49CC-8D5A-A119ED890886}" destId="{D7D5AC00-B52A-46BA-9453-B90F01A7BBBD}" srcOrd="0" destOrd="0" parTransId="{A71B55A4-CEB1-4DD4-AEB0-A9EAA5EB48B3}" sibTransId="{0619151B-0F9D-482D-8CEC-457C2536A0E3}"/>
    <dgm:cxn modelId="{E27A41D2-D58D-4273-92D6-A8AB21AC94C7}" type="presOf" srcId="{57ABC57A-F752-4DD6-8D4C-063DB34C509C}" destId="{F4DB5EF6-89CB-46AD-9715-4212C599172B}" srcOrd="0" destOrd="0" presId="urn:microsoft.com/office/officeart/2008/layout/HorizontalMultiLevelHierarchy"/>
    <dgm:cxn modelId="{79F72BE4-ACD9-4E7D-A105-E707413B95CF}" type="presOf" srcId="{018FC24E-0B4F-4921-8837-284FA8FCA03C}" destId="{01F741F4-264A-48DB-AB1C-5EDAA0EE660C}" srcOrd="0" destOrd="0" presId="urn:microsoft.com/office/officeart/2008/layout/HorizontalMultiLevelHierarchy"/>
    <dgm:cxn modelId="{61DFD9EC-C5A5-42A8-A346-9A7859B7EA03}" srcId="{9CF076D0-E70B-49CC-8D5A-A119ED890886}" destId="{57ABC57A-F752-4DD6-8D4C-063DB34C509C}" srcOrd="1" destOrd="0" parTransId="{B6B695EE-61F9-44DB-89B3-7FE470B98944}" sibTransId="{64C47205-2017-4065-942E-C041F93E5FE0}"/>
    <dgm:cxn modelId="{8E9213F7-ECDF-4850-83AC-9DB680EDD237}" type="presParOf" srcId="{3D39113E-DE31-4AAB-A3D1-685347F3B44F}" destId="{98742BE3-E9AF-467C-9625-84160F45F19F}" srcOrd="0" destOrd="0" presId="urn:microsoft.com/office/officeart/2008/layout/HorizontalMultiLevelHierarchy"/>
    <dgm:cxn modelId="{C8C8C553-4652-489C-8890-728E2F74B22B}" type="presParOf" srcId="{98742BE3-E9AF-467C-9625-84160F45F19F}" destId="{3D1F1493-EBD6-40D8-9DF3-C2D72826A530}" srcOrd="0" destOrd="0" presId="urn:microsoft.com/office/officeart/2008/layout/HorizontalMultiLevelHierarchy"/>
    <dgm:cxn modelId="{5DAC99BD-1F9B-498C-B08A-49977E15E2FE}" type="presParOf" srcId="{98742BE3-E9AF-467C-9625-84160F45F19F}" destId="{EDDB86B3-D330-4926-98DA-D7EEEAE450DB}" srcOrd="1" destOrd="0" presId="urn:microsoft.com/office/officeart/2008/layout/HorizontalMultiLevelHierarchy"/>
    <dgm:cxn modelId="{8D204C8A-4E99-4F6E-9692-BC249360060D}" type="presParOf" srcId="{EDDB86B3-D330-4926-98DA-D7EEEAE450DB}" destId="{6AA406BE-38A9-4A97-B6D7-0468024F3695}" srcOrd="0" destOrd="0" presId="urn:microsoft.com/office/officeart/2008/layout/HorizontalMultiLevelHierarchy"/>
    <dgm:cxn modelId="{54FD5AC4-B797-4001-B744-48FA63E4E042}" type="presParOf" srcId="{6AA406BE-38A9-4A97-B6D7-0468024F3695}" destId="{2CB11A89-9D88-487C-9165-78ED85BB7CFA}" srcOrd="0" destOrd="0" presId="urn:microsoft.com/office/officeart/2008/layout/HorizontalMultiLevelHierarchy"/>
    <dgm:cxn modelId="{D9F43B16-89F9-4897-87AE-C26418C5868A}" type="presParOf" srcId="{EDDB86B3-D330-4926-98DA-D7EEEAE450DB}" destId="{03D5C857-AEE1-426C-9955-F679C47ED550}" srcOrd="1" destOrd="0" presId="urn:microsoft.com/office/officeart/2008/layout/HorizontalMultiLevelHierarchy"/>
    <dgm:cxn modelId="{FFEA5EFF-1073-4D39-97A7-E8DB1A24E362}" type="presParOf" srcId="{03D5C857-AEE1-426C-9955-F679C47ED550}" destId="{EEAA80EB-09B7-4D99-86BF-A11333FD4F9D}" srcOrd="0" destOrd="0" presId="urn:microsoft.com/office/officeart/2008/layout/HorizontalMultiLevelHierarchy"/>
    <dgm:cxn modelId="{43B1999E-BAB4-4776-9BA9-15BF4C511E87}" type="presParOf" srcId="{03D5C857-AEE1-426C-9955-F679C47ED550}" destId="{61BA1F1F-7BEE-45B4-88D3-92AC1B69511E}" srcOrd="1" destOrd="0" presId="urn:microsoft.com/office/officeart/2008/layout/HorizontalMultiLevelHierarchy"/>
    <dgm:cxn modelId="{0BDCD94C-258D-410A-96A1-FA72712E2B79}" type="presParOf" srcId="{EDDB86B3-D330-4926-98DA-D7EEEAE450DB}" destId="{BB1264FB-6466-47D1-8A4C-E82E5B8B02E1}" srcOrd="2" destOrd="0" presId="urn:microsoft.com/office/officeart/2008/layout/HorizontalMultiLevelHierarchy"/>
    <dgm:cxn modelId="{77BCD4AA-5F74-4EA4-82CE-399B2006FE11}" type="presParOf" srcId="{BB1264FB-6466-47D1-8A4C-E82E5B8B02E1}" destId="{29EB93D1-0AE9-4D8D-88B6-071324790757}" srcOrd="0" destOrd="0" presId="urn:microsoft.com/office/officeart/2008/layout/HorizontalMultiLevelHierarchy"/>
    <dgm:cxn modelId="{F68DAF2B-5472-4EA0-B0ED-C3366A8342E7}" type="presParOf" srcId="{EDDB86B3-D330-4926-98DA-D7EEEAE450DB}" destId="{E90C07D7-8028-4265-8A14-55A9035F9C02}" srcOrd="3" destOrd="0" presId="urn:microsoft.com/office/officeart/2008/layout/HorizontalMultiLevelHierarchy"/>
    <dgm:cxn modelId="{4AA6F7ED-2F32-4CB2-8A18-E61B2F5D9CB0}" type="presParOf" srcId="{E90C07D7-8028-4265-8A14-55A9035F9C02}" destId="{F4DB5EF6-89CB-46AD-9715-4212C599172B}" srcOrd="0" destOrd="0" presId="urn:microsoft.com/office/officeart/2008/layout/HorizontalMultiLevelHierarchy"/>
    <dgm:cxn modelId="{AF150455-DA89-4085-BABD-12B7EB527E3B}" type="presParOf" srcId="{E90C07D7-8028-4265-8A14-55A9035F9C02}" destId="{8828ECD7-BFF3-43E7-B733-94F5B36B8B5D}" srcOrd="1" destOrd="0" presId="urn:microsoft.com/office/officeart/2008/layout/HorizontalMultiLevelHierarchy"/>
    <dgm:cxn modelId="{64D7CA71-4C84-4D4A-87CB-24F7B74C58A0}" type="presParOf" srcId="{EDDB86B3-D330-4926-98DA-D7EEEAE450DB}" destId="{09CFA5A5-ECA0-43C1-8300-0BD89DA04BC9}" srcOrd="4" destOrd="0" presId="urn:microsoft.com/office/officeart/2008/layout/HorizontalMultiLevelHierarchy"/>
    <dgm:cxn modelId="{A22829D4-FD23-47A0-A197-D6B151837F63}" type="presParOf" srcId="{09CFA5A5-ECA0-43C1-8300-0BD89DA04BC9}" destId="{13149C37-B88F-4B5C-A7C1-13B41FE58007}" srcOrd="0" destOrd="0" presId="urn:microsoft.com/office/officeart/2008/layout/HorizontalMultiLevelHierarchy"/>
    <dgm:cxn modelId="{E8392C33-DDA5-4E8D-8D04-422960C94DB8}" type="presParOf" srcId="{EDDB86B3-D330-4926-98DA-D7EEEAE450DB}" destId="{E452443F-E38E-4126-A685-C1B5C9B79518}" srcOrd="5" destOrd="0" presId="urn:microsoft.com/office/officeart/2008/layout/HorizontalMultiLevelHierarchy"/>
    <dgm:cxn modelId="{D231C957-A783-4193-823E-6EAC3B242CF4}" type="presParOf" srcId="{E452443F-E38E-4126-A685-C1B5C9B79518}" destId="{01F741F4-264A-48DB-AB1C-5EDAA0EE660C}" srcOrd="0" destOrd="0" presId="urn:microsoft.com/office/officeart/2008/layout/HorizontalMultiLevelHierarchy"/>
    <dgm:cxn modelId="{2A641A12-24C8-4138-9613-76D8B7285A64}" type="presParOf" srcId="{E452443F-E38E-4126-A685-C1B5C9B79518}" destId="{F7940188-56F0-4513-8703-92DC2C0E863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272BBE-0955-42C0-93B2-F7100532C66B}" type="doc">
      <dgm:prSet loTypeId="urn:microsoft.com/office/officeart/2005/8/layout/cycle8" loCatId="cycle" qsTypeId="urn:microsoft.com/office/officeart/2005/8/quickstyle/simple1" qsCatId="simple" csTypeId="urn:microsoft.com/office/officeart/2005/8/colors/accent1_2" csCatId="accent1" phldr="1"/>
      <dgm:spPr/>
    </dgm:pt>
    <dgm:pt modelId="{816B5FA0-32DE-4447-BB73-0CD9347722A9}">
      <dgm:prSet phldrT="[Text]" custT="1"/>
      <dgm:spPr>
        <a:solidFill>
          <a:srgbClr val="C6E6A2"/>
        </a:solidFill>
      </dgm:spPr>
      <dgm:t>
        <a:bodyPr/>
        <a:lstStyle/>
        <a:p>
          <a:r>
            <a:rPr lang="en-US" sz="2000" b="1" dirty="0">
              <a:solidFill>
                <a:schemeClr val="tx1"/>
              </a:solidFill>
              <a:latin typeface="Aptos Display" panose="020B0004020202020204" pitchFamily="34" charset="0"/>
            </a:rPr>
            <a:t>Research Initiative</a:t>
          </a:r>
        </a:p>
      </dgm:t>
    </dgm:pt>
    <dgm:pt modelId="{E0E13DFD-064A-42ED-A4DC-7BD131B77593}" type="parTrans" cxnId="{95E09B23-9E6C-4539-BC6E-4A6CBC33126C}">
      <dgm:prSet/>
      <dgm:spPr/>
      <dgm:t>
        <a:bodyPr/>
        <a:lstStyle/>
        <a:p>
          <a:endParaRPr lang="en-US"/>
        </a:p>
      </dgm:t>
    </dgm:pt>
    <dgm:pt modelId="{4E667094-D4E9-47DC-8881-D14FE4728A39}" type="sibTrans" cxnId="{95E09B23-9E6C-4539-BC6E-4A6CBC33126C}">
      <dgm:prSet/>
      <dgm:spPr/>
      <dgm:t>
        <a:bodyPr/>
        <a:lstStyle/>
        <a:p>
          <a:endParaRPr lang="en-US"/>
        </a:p>
      </dgm:t>
    </dgm:pt>
    <dgm:pt modelId="{73AF0D2D-7AC5-43E5-8CBC-E55733E39ABB}">
      <dgm:prSet phldrT="[Text]" custT="1"/>
      <dgm:spPr>
        <a:solidFill>
          <a:schemeClr val="accent6">
            <a:lumMod val="25000"/>
            <a:lumOff val="75000"/>
          </a:schemeClr>
        </a:solidFill>
      </dgm:spPr>
      <dgm:t>
        <a:bodyPr/>
        <a:lstStyle/>
        <a:p>
          <a:r>
            <a:rPr lang="en-US" sz="2000" b="1" dirty="0">
              <a:solidFill>
                <a:schemeClr val="tx1"/>
              </a:solidFill>
              <a:latin typeface="Aptos Display" panose="020B0004020202020204" pitchFamily="34" charset="0"/>
            </a:rPr>
            <a:t>Data Linking &amp; Evaluation</a:t>
          </a:r>
        </a:p>
      </dgm:t>
    </dgm:pt>
    <dgm:pt modelId="{AA4FFCFE-CF66-45A5-9FFA-158DEB95B202}" type="parTrans" cxnId="{133205A7-9C3A-489F-8909-DC556EEA7CF3}">
      <dgm:prSet/>
      <dgm:spPr/>
      <dgm:t>
        <a:bodyPr/>
        <a:lstStyle/>
        <a:p>
          <a:endParaRPr lang="en-US"/>
        </a:p>
      </dgm:t>
    </dgm:pt>
    <dgm:pt modelId="{8842C48A-EFE9-4FC6-B13F-4EF39873C4ED}" type="sibTrans" cxnId="{133205A7-9C3A-489F-8909-DC556EEA7CF3}">
      <dgm:prSet/>
      <dgm:spPr/>
      <dgm:t>
        <a:bodyPr/>
        <a:lstStyle/>
        <a:p>
          <a:endParaRPr lang="en-US"/>
        </a:p>
      </dgm:t>
    </dgm:pt>
    <dgm:pt modelId="{CF664B7A-7666-4C2B-86DA-B70620BCCEBA}">
      <dgm:prSet phldrT="[Text]" custT="1"/>
      <dgm:spPr>
        <a:solidFill>
          <a:srgbClr val="FFC000"/>
        </a:solidFill>
      </dgm:spPr>
      <dgm:t>
        <a:bodyPr/>
        <a:lstStyle/>
        <a:p>
          <a:r>
            <a:rPr lang="en-US" sz="2000" b="1" dirty="0">
              <a:solidFill>
                <a:schemeClr val="tx1"/>
              </a:solidFill>
              <a:latin typeface="Aptos Display" panose="020B0004020202020204" pitchFamily="34" charset="0"/>
            </a:rPr>
            <a:t>Production  &amp; Analysis</a:t>
          </a:r>
        </a:p>
      </dgm:t>
    </dgm:pt>
    <dgm:pt modelId="{AEC4AE01-64B0-43C0-B790-E98B9C03AC49}" type="parTrans" cxnId="{2EF4B82E-C3DA-4DC0-BE0C-D723C82DF410}">
      <dgm:prSet/>
      <dgm:spPr/>
      <dgm:t>
        <a:bodyPr/>
        <a:lstStyle/>
        <a:p>
          <a:endParaRPr lang="en-US"/>
        </a:p>
      </dgm:t>
    </dgm:pt>
    <dgm:pt modelId="{BDAE4514-3519-44D4-BCDD-96CE9EF03B4B}" type="sibTrans" cxnId="{2EF4B82E-C3DA-4DC0-BE0C-D723C82DF410}">
      <dgm:prSet/>
      <dgm:spPr/>
      <dgm:t>
        <a:bodyPr/>
        <a:lstStyle/>
        <a:p>
          <a:endParaRPr lang="en-US"/>
        </a:p>
      </dgm:t>
    </dgm:pt>
    <dgm:pt modelId="{679AB3A4-9AF3-46D8-8A7B-4663C49458CC}" type="pres">
      <dgm:prSet presAssocID="{53272BBE-0955-42C0-93B2-F7100532C66B}" presName="compositeShape" presStyleCnt="0">
        <dgm:presLayoutVars>
          <dgm:chMax val="7"/>
          <dgm:dir/>
          <dgm:resizeHandles val="exact"/>
        </dgm:presLayoutVars>
      </dgm:prSet>
      <dgm:spPr/>
    </dgm:pt>
    <dgm:pt modelId="{F91DA54B-C070-49C7-B845-D5FCC1CA5105}" type="pres">
      <dgm:prSet presAssocID="{53272BBE-0955-42C0-93B2-F7100532C66B}" presName="wedge1" presStyleLbl="node1" presStyleIdx="0" presStyleCnt="3" custLinFactNeighborX="-448" custLinFactNeighborY="506"/>
      <dgm:spPr/>
    </dgm:pt>
    <dgm:pt modelId="{ED41E505-C4DB-4586-9F57-587491EC38D6}" type="pres">
      <dgm:prSet presAssocID="{53272BBE-0955-42C0-93B2-F7100532C66B}" presName="dummy1a" presStyleCnt="0"/>
      <dgm:spPr/>
    </dgm:pt>
    <dgm:pt modelId="{4BECA822-1890-4E08-BA47-520A3FD0226D}" type="pres">
      <dgm:prSet presAssocID="{53272BBE-0955-42C0-93B2-F7100532C66B}" presName="dummy1b" presStyleCnt="0"/>
      <dgm:spPr/>
    </dgm:pt>
    <dgm:pt modelId="{CCF02C24-207A-49AF-989A-F76B2824DD6A}" type="pres">
      <dgm:prSet presAssocID="{53272BBE-0955-42C0-93B2-F7100532C66B}" presName="wedge1Tx" presStyleLbl="node1" presStyleIdx="0" presStyleCnt="3">
        <dgm:presLayoutVars>
          <dgm:chMax val="0"/>
          <dgm:chPref val="0"/>
          <dgm:bulletEnabled val="1"/>
        </dgm:presLayoutVars>
      </dgm:prSet>
      <dgm:spPr/>
    </dgm:pt>
    <dgm:pt modelId="{8E371AB6-4F33-4CFD-820E-3FC0A344CD8B}" type="pres">
      <dgm:prSet presAssocID="{53272BBE-0955-42C0-93B2-F7100532C66B}" presName="wedge2" presStyleLbl="node1" presStyleIdx="1" presStyleCnt="3"/>
      <dgm:spPr/>
    </dgm:pt>
    <dgm:pt modelId="{AFF78C71-3B3F-43A5-9716-A7D117E48366}" type="pres">
      <dgm:prSet presAssocID="{53272BBE-0955-42C0-93B2-F7100532C66B}" presName="dummy2a" presStyleCnt="0"/>
      <dgm:spPr/>
    </dgm:pt>
    <dgm:pt modelId="{EF505774-031D-419F-AC92-29B45FFDC152}" type="pres">
      <dgm:prSet presAssocID="{53272BBE-0955-42C0-93B2-F7100532C66B}" presName="dummy2b" presStyleCnt="0"/>
      <dgm:spPr/>
    </dgm:pt>
    <dgm:pt modelId="{112D5A22-5C8C-4999-A765-C50C23F74567}" type="pres">
      <dgm:prSet presAssocID="{53272BBE-0955-42C0-93B2-F7100532C66B}" presName="wedge2Tx" presStyleLbl="node1" presStyleIdx="1" presStyleCnt="3">
        <dgm:presLayoutVars>
          <dgm:chMax val="0"/>
          <dgm:chPref val="0"/>
          <dgm:bulletEnabled val="1"/>
        </dgm:presLayoutVars>
      </dgm:prSet>
      <dgm:spPr/>
    </dgm:pt>
    <dgm:pt modelId="{6F77524E-E02F-429E-9C3B-CE09864D86BA}" type="pres">
      <dgm:prSet presAssocID="{53272BBE-0955-42C0-93B2-F7100532C66B}" presName="wedge3" presStyleLbl="node1" presStyleIdx="2" presStyleCnt="3" custScaleX="102710" custScaleY="94717" custLinFactNeighborX="-1036" custLinFactNeighborY="-2184"/>
      <dgm:spPr/>
    </dgm:pt>
    <dgm:pt modelId="{2AB30C0D-0A50-455E-B6BD-51AC0BFCB3A5}" type="pres">
      <dgm:prSet presAssocID="{53272BBE-0955-42C0-93B2-F7100532C66B}" presName="dummy3a" presStyleCnt="0"/>
      <dgm:spPr/>
    </dgm:pt>
    <dgm:pt modelId="{AC02AF5F-BA3D-489E-B46A-EECDCCF06C4B}" type="pres">
      <dgm:prSet presAssocID="{53272BBE-0955-42C0-93B2-F7100532C66B}" presName="dummy3b" presStyleCnt="0"/>
      <dgm:spPr/>
    </dgm:pt>
    <dgm:pt modelId="{9D784F0A-6DB3-40B4-AB33-229FDBBEFC10}" type="pres">
      <dgm:prSet presAssocID="{53272BBE-0955-42C0-93B2-F7100532C66B}" presName="wedge3Tx" presStyleLbl="node1" presStyleIdx="2" presStyleCnt="3">
        <dgm:presLayoutVars>
          <dgm:chMax val="0"/>
          <dgm:chPref val="0"/>
          <dgm:bulletEnabled val="1"/>
        </dgm:presLayoutVars>
      </dgm:prSet>
      <dgm:spPr/>
    </dgm:pt>
    <dgm:pt modelId="{ABEB57A1-7B82-4186-87D2-5D95CECE863D}" type="pres">
      <dgm:prSet presAssocID="{4E667094-D4E9-47DC-8881-D14FE4728A39}" presName="arrowWedge1" presStyleLbl="fgSibTrans2D1" presStyleIdx="0" presStyleCnt="3" custScaleX="104106" custScaleY="105120"/>
      <dgm:spPr>
        <a:solidFill>
          <a:srgbClr val="92D050"/>
        </a:solidFill>
      </dgm:spPr>
    </dgm:pt>
    <dgm:pt modelId="{07E86396-4C8E-4ECF-A568-F235B4B1514A}" type="pres">
      <dgm:prSet presAssocID="{8842C48A-EFE9-4FC6-B13F-4EF39873C4ED}" presName="arrowWedge2" presStyleLbl="fgSibTrans2D1" presStyleIdx="1" presStyleCnt="3"/>
      <dgm:spPr>
        <a:solidFill>
          <a:srgbClr val="EF81C2"/>
        </a:solidFill>
      </dgm:spPr>
    </dgm:pt>
    <dgm:pt modelId="{3FEDC6DE-2976-4EBB-BFC6-C7A3C0ADEABE}" type="pres">
      <dgm:prSet presAssocID="{BDAE4514-3519-44D4-BCDD-96CE9EF03B4B}" presName="arrowWedge3" presStyleLbl="fgSibTrans2D1" presStyleIdx="2" presStyleCnt="3" custLinFactNeighborX="927" custLinFactNeighborY="920"/>
      <dgm:spPr>
        <a:solidFill>
          <a:srgbClr val="EF81C2"/>
        </a:solidFill>
      </dgm:spPr>
    </dgm:pt>
  </dgm:ptLst>
  <dgm:cxnLst>
    <dgm:cxn modelId="{95E09B23-9E6C-4539-BC6E-4A6CBC33126C}" srcId="{53272BBE-0955-42C0-93B2-F7100532C66B}" destId="{816B5FA0-32DE-4447-BB73-0CD9347722A9}" srcOrd="0" destOrd="0" parTransId="{E0E13DFD-064A-42ED-A4DC-7BD131B77593}" sibTransId="{4E667094-D4E9-47DC-8881-D14FE4728A39}"/>
    <dgm:cxn modelId="{2EF4B82E-C3DA-4DC0-BE0C-D723C82DF410}" srcId="{53272BBE-0955-42C0-93B2-F7100532C66B}" destId="{CF664B7A-7666-4C2B-86DA-B70620BCCEBA}" srcOrd="2" destOrd="0" parTransId="{AEC4AE01-64B0-43C0-B790-E98B9C03AC49}" sibTransId="{BDAE4514-3519-44D4-BCDD-96CE9EF03B4B}"/>
    <dgm:cxn modelId="{5237CC5D-0F12-4A78-998B-3EAA8B7CF2A8}" type="presOf" srcId="{CF664B7A-7666-4C2B-86DA-B70620BCCEBA}" destId="{9D784F0A-6DB3-40B4-AB33-229FDBBEFC10}" srcOrd="1" destOrd="0" presId="urn:microsoft.com/office/officeart/2005/8/layout/cycle8"/>
    <dgm:cxn modelId="{E11DC66D-C73D-4AD1-B986-0BF95AA79339}" type="presOf" srcId="{73AF0D2D-7AC5-43E5-8CBC-E55733E39ABB}" destId="{112D5A22-5C8C-4999-A765-C50C23F74567}" srcOrd="1" destOrd="0" presId="urn:microsoft.com/office/officeart/2005/8/layout/cycle8"/>
    <dgm:cxn modelId="{67789287-1572-4A41-9DB6-5530641BB235}" type="presOf" srcId="{816B5FA0-32DE-4447-BB73-0CD9347722A9}" destId="{F91DA54B-C070-49C7-B845-D5FCC1CA5105}" srcOrd="0" destOrd="0" presId="urn:microsoft.com/office/officeart/2005/8/layout/cycle8"/>
    <dgm:cxn modelId="{7C3C4A9B-5939-4746-B502-E983BDE6172E}" type="presOf" srcId="{53272BBE-0955-42C0-93B2-F7100532C66B}" destId="{679AB3A4-9AF3-46D8-8A7B-4663C49458CC}" srcOrd="0" destOrd="0" presId="urn:microsoft.com/office/officeart/2005/8/layout/cycle8"/>
    <dgm:cxn modelId="{133205A7-9C3A-489F-8909-DC556EEA7CF3}" srcId="{53272BBE-0955-42C0-93B2-F7100532C66B}" destId="{73AF0D2D-7AC5-43E5-8CBC-E55733E39ABB}" srcOrd="1" destOrd="0" parTransId="{AA4FFCFE-CF66-45A5-9FFA-158DEB95B202}" sibTransId="{8842C48A-EFE9-4FC6-B13F-4EF39873C4ED}"/>
    <dgm:cxn modelId="{BEDC2AE3-F45F-4C91-9FFF-DE9224C18F8C}" type="presOf" srcId="{816B5FA0-32DE-4447-BB73-0CD9347722A9}" destId="{CCF02C24-207A-49AF-989A-F76B2824DD6A}" srcOrd="1" destOrd="0" presId="urn:microsoft.com/office/officeart/2005/8/layout/cycle8"/>
    <dgm:cxn modelId="{1E11CDF6-D34B-4ABB-84F6-AEE0E3D09957}" type="presOf" srcId="{CF664B7A-7666-4C2B-86DA-B70620BCCEBA}" destId="{6F77524E-E02F-429E-9C3B-CE09864D86BA}" srcOrd="0" destOrd="0" presId="urn:microsoft.com/office/officeart/2005/8/layout/cycle8"/>
    <dgm:cxn modelId="{F8102FFB-BACB-4635-ADB6-CD41AA301835}" type="presOf" srcId="{73AF0D2D-7AC5-43E5-8CBC-E55733E39ABB}" destId="{8E371AB6-4F33-4CFD-820E-3FC0A344CD8B}" srcOrd="0" destOrd="0" presId="urn:microsoft.com/office/officeart/2005/8/layout/cycle8"/>
    <dgm:cxn modelId="{A9022B77-E062-456B-9F8A-3828ABF43BE7}" type="presParOf" srcId="{679AB3A4-9AF3-46D8-8A7B-4663C49458CC}" destId="{F91DA54B-C070-49C7-B845-D5FCC1CA5105}" srcOrd="0" destOrd="0" presId="urn:microsoft.com/office/officeart/2005/8/layout/cycle8"/>
    <dgm:cxn modelId="{2D66B279-776D-4C4E-A645-EBFB9264C5F4}" type="presParOf" srcId="{679AB3A4-9AF3-46D8-8A7B-4663C49458CC}" destId="{ED41E505-C4DB-4586-9F57-587491EC38D6}" srcOrd="1" destOrd="0" presId="urn:microsoft.com/office/officeart/2005/8/layout/cycle8"/>
    <dgm:cxn modelId="{A4BA9FED-030E-4245-A469-3FA0F4C35392}" type="presParOf" srcId="{679AB3A4-9AF3-46D8-8A7B-4663C49458CC}" destId="{4BECA822-1890-4E08-BA47-520A3FD0226D}" srcOrd="2" destOrd="0" presId="urn:microsoft.com/office/officeart/2005/8/layout/cycle8"/>
    <dgm:cxn modelId="{CD984692-FF22-4A38-8902-23E855DE10F3}" type="presParOf" srcId="{679AB3A4-9AF3-46D8-8A7B-4663C49458CC}" destId="{CCF02C24-207A-49AF-989A-F76B2824DD6A}" srcOrd="3" destOrd="0" presId="urn:microsoft.com/office/officeart/2005/8/layout/cycle8"/>
    <dgm:cxn modelId="{B240B5D5-5E3E-4B6A-A60C-57CF65BE1844}" type="presParOf" srcId="{679AB3A4-9AF3-46D8-8A7B-4663C49458CC}" destId="{8E371AB6-4F33-4CFD-820E-3FC0A344CD8B}" srcOrd="4" destOrd="0" presId="urn:microsoft.com/office/officeart/2005/8/layout/cycle8"/>
    <dgm:cxn modelId="{57D46F2D-D3DA-4C9D-B209-C236AAF97937}" type="presParOf" srcId="{679AB3A4-9AF3-46D8-8A7B-4663C49458CC}" destId="{AFF78C71-3B3F-43A5-9716-A7D117E48366}" srcOrd="5" destOrd="0" presId="urn:microsoft.com/office/officeart/2005/8/layout/cycle8"/>
    <dgm:cxn modelId="{AFC1DD72-F5CB-431C-838F-B8A7637F6D72}" type="presParOf" srcId="{679AB3A4-9AF3-46D8-8A7B-4663C49458CC}" destId="{EF505774-031D-419F-AC92-29B45FFDC152}" srcOrd="6" destOrd="0" presId="urn:microsoft.com/office/officeart/2005/8/layout/cycle8"/>
    <dgm:cxn modelId="{3628B48E-F923-437C-8C8B-6510D623CE70}" type="presParOf" srcId="{679AB3A4-9AF3-46D8-8A7B-4663C49458CC}" destId="{112D5A22-5C8C-4999-A765-C50C23F74567}" srcOrd="7" destOrd="0" presId="urn:microsoft.com/office/officeart/2005/8/layout/cycle8"/>
    <dgm:cxn modelId="{57C70D34-AE71-4B78-AFD1-42EBADEFA4C1}" type="presParOf" srcId="{679AB3A4-9AF3-46D8-8A7B-4663C49458CC}" destId="{6F77524E-E02F-429E-9C3B-CE09864D86BA}" srcOrd="8" destOrd="0" presId="urn:microsoft.com/office/officeart/2005/8/layout/cycle8"/>
    <dgm:cxn modelId="{D37471DF-2E47-4377-82CA-E814EB6311BC}" type="presParOf" srcId="{679AB3A4-9AF3-46D8-8A7B-4663C49458CC}" destId="{2AB30C0D-0A50-455E-B6BD-51AC0BFCB3A5}" srcOrd="9" destOrd="0" presId="urn:microsoft.com/office/officeart/2005/8/layout/cycle8"/>
    <dgm:cxn modelId="{7F44DF50-8472-4136-A114-8D7361ACD252}" type="presParOf" srcId="{679AB3A4-9AF3-46D8-8A7B-4663C49458CC}" destId="{AC02AF5F-BA3D-489E-B46A-EECDCCF06C4B}" srcOrd="10" destOrd="0" presId="urn:microsoft.com/office/officeart/2005/8/layout/cycle8"/>
    <dgm:cxn modelId="{BD67915D-7ADF-4564-8D1A-3FFE3C21E36D}" type="presParOf" srcId="{679AB3A4-9AF3-46D8-8A7B-4663C49458CC}" destId="{9D784F0A-6DB3-40B4-AB33-229FDBBEFC10}" srcOrd="11" destOrd="0" presId="urn:microsoft.com/office/officeart/2005/8/layout/cycle8"/>
    <dgm:cxn modelId="{FD5C260B-57BB-45D0-A6CB-D2CD236D0E39}" type="presParOf" srcId="{679AB3A4-9AF3-46D8-8A7B-4663C49458CC}" destId="{ABEB57A1-7B82-4186-87D2-5D95CECE863D}" srcOrd="12" destOrd="0" presId="urn:microsoft.com/office/officeart/2005/8/layout/cycle8"/>
    <dgm:cxn modelId="{5B715E9E-5B50-4C42-9740-C3936357D1E7}" type="presParOf" srcId="{679AB3A4-9AF3-46D8-8A7B-4663C49458CC}" destId="{07E86396-4C8E-4ECF-A568-F235B4B1514A}" srcOrd="13" destOrd="0" presId="urn:microsoft.com/office/officeart/2005/8/layout/cycle8"/>
    <dgm:cxn modelId="{944AA538-54B9-40E3-9A1D-052C510A626B}" type="presParOf" srcId="{679AB3A4-9AF3-46D8-8A7B-4663C49458CC}" destId="{3FEDC6DE-2976-4EBB-BFC6-C7A3C0ADEAB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2D361-B541-4178-8A3D-BFB7993A525F}">
      <dsp:nvSpPr>
        <dsp:cNvPr id="0" name=""/>
        <dsp:cNvSpPr/>
      </dsp:nvSpPr>
      <dsp:spPr>
        <a:xfrm rot="10800000">
          <a:off x="919348" y="185"/>
          <a:ext cx="4114784" cy="1603564"/>
        </a:xfrm>
        <a:prstGeom prst="homePlate">
          <a:avLst/>
        </a:prstGeom>
        <a:gradFill flip="none" rotWithShape="1">
          <a:gsLst>
            <a:gs pos="0">
              <a:schemeClr val="accent1"/>
            </a:gs>
            <a:gs pos="100000">
              <a:schemeClr val="accent1"/>
            </a:gs>
            <a:gs pos="0">
              <a:schemeClr val="tx2"/>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127" tIns="60960" rIns="113792" bIns="60960" numCol="1" spcCol="1270" anchor="ctr" anchorCtr="0">
          <a:noAutofit/>
        </a:bodyPr>
        <a:lstStyle/>
        <a:p>
          <a:pPr marL="0" lvl="0" indent="0" algn="ctr" defTabSz="711200">
            <a:lnSpc>
              <a:spcPct val="100000"/>
            </a:lnSpc>
            <a:spcBef>
              <a:spcPct val="0"/>
            </a:spcBef>
            <a:spcAft>
              <a:spcPts val="600"/>
            </a:spcAft>
            <a:buNone/>
          </a:pPr>
          <a:r>
            <a:rPr lang="en-US" sz="1600" b="1" kern="1200" dirty="0"/>
            <a:t>Part of the National Science Foundation (NSF)</a:t>
          </a:r>
        </a:p>
        <a:p>
          <a:pPr marL="0" lvl="0" indent="0" algn="ctr" defTabSz="711200">
            <a:lnSpc>
              <a:spcPct val="100000"/>
            </a:lnSpc>
            <a:spcBef>
              <a:spcPct val="0"/>
            </a:spcBef>
            <a:spcAft>
              <a:spcPts val="0"/>
            </a:spcAft>
            <a:buNone/>
          </a:pPr>
          <a:r>
            <a:rPr lang="en-US" sz="1200" i="1" kern="1200" dirty="0"/>
            <a:t>Located within the Directorate for Social, Behavioral, and Economic Sciences (SBE)</a:t>
          </a:r>
        </a:p>
      </dsp:txBody>
      <dsp:txXfrm rot="10800000">
        <a:off x="1320239" y="185"/>
        <a:ext cx="3713893" cy="1603564"/>
      </dsp:txXfrm>
    </dsp:sp>
    <dsp:sp modelId="{DAC53C37-3799-4665-8496-D5DB5AB268D0}">
      <dsp:nvSpPr>
        <dsp:cNvPr id="0" name=""/>
        <dsp:cNvSpPr/>
      </dsp:nvSpPr>
      <dsp:spPr>
        <a:xfrm>
          <a:off x="269462" y="185"/>
          <a:ext cx="1603564" cy="1603564"/>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8443481-C1B8-4454-9A96-0F6CED58E843}">
      <dsp:nvSpPr>
        <dsp:cNvPr id="0" name=""/>
        <dsp:cNvSpPr/>
      </dsp:nvSpPr>
      <dsp:spPr>
        <a:xfrm rot="10800000">
          <a:off x="919348" y="2082425"/>
          <a:ext cx="4114784" cy="1603564"/>
        </a:xfrm>
        <a:prstGeom prst="homePlate">
          <a:avLst/>
        </a:prstGeom>
        <a:gradFill flip="none" rotWithShape="1">
          <a:gsLst>
            <a:gs pos="0">
              <a:schemeClr val="accent1"/>
            </a:gs>
            <a:gs pos="100000">
              <a:schemeClr val="accent1"/>
            </a:gs>
            <a:gs pos="0">
              <a:schemeClr val="tx2"/>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127" tIns="60960" rIns="113792" bIns="60960" numCol="1" spcCol="1270" anchor="ctr" anchorCtr="0">
          <a:noAutofit/>
        </a:bodyPr>
        <a:lstStyle/>
        <a:p>
          <a:pPr marL="0" lvl="0" indent="0" algn="ctr" defTabSz="711200">
            <a:lnSpc>
              <a:spcPct val="100000"/>
            </a:lnSpc>
            <a:spcBef>
              <a:spcPct val="0"/>
            </a:spcBef>
            <a:spcAft>
              <a:spcPts val="600"/>
            </a:spcAft>
            <a:buNone/>
          </a:pPr>
          <a:r>
            <a:rPr lang="en-US" sz="1600" b="1" kern="1200"/>
            <a:t>One of 13 principal federal </a:t>
          </a:r>
          <a:br>
            <a:rPr lang="en-US" sz="1600" b="1" kern="1200"/>
          </a:br>
          <a:r>
            <a:rPr lang="en-US" sz="1600" b="1" kern="1200"/>
            <a:t>statistical agencies</a:t>
          </a:r>
        </a:p>
        <a:p>
          <a:pPr marL="0" lvl="0" indent="0" algn="ctr" defTabSz="711200">
            <a:lnSpc>
              <a:spcPct val="100000"/>
            </a:lnSpc>
            <a:spcBef>
              <a:spcPct val="0"/>
            </a:spcBef>
            <a:spcAft>
              <a:spcPts val="0"/>
            </a:spcAft>
            <a:buNone/>
          </a:pPr>
          <a:r>
            <a:rPr lang="en-US" sz="1200" i="1" kern="1200"/>
            <a:t>Overseen by the U.S. Chief Statistician within the White House Office of Management and Budget (OMB)</a:t>
          </a:r>
          <a:endParaRPr lang="en-US" sz="1300" i="1" kern="1200"/>
        </a:p>
      </dsp:txBody>
      <dsp:txXfrm rot="10800000">
        <a:off x="1320239" y="2082425"/>
        <a:ext cx="3713893" cy="1603564"/>
      </dsp:txXfrm>
    </dsp:sp>
    <dsp:sp modelId="{ED2BC717-CEEA-4371-8AFB-8A6B01779159}">
      <dsp:nvSpPr>
        <dsp:cNvPr id="0" name=""/>
        <dsp:cNvSpPr/>
      </dsp:nvSpPr>
      <dsp:spPr>
        <a:xfrm>
          <a:off x="269462" y="2082425"/>
          <a:ext cx="1603564" cy="1603564"/>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DA54B-C070-49C7-B845-D5FCC1CA5105}">
      <dsp:nvSpPr>
        <dsp:cNvPr id="0" name=""/>
        <dsp:cNvSpPr/>
      </dsp:nvSpPr>
      <dsp:spPr>
        <a:xfrm>
          <a:off x="731720" y="302751"/>
          <a:ext cx="3672341" cy="3672341"/>
        </a:xfrm>
        <a:prstGeom prst="pie">
          <a:avLst>
            <a:gd name="adj1" fmla="val 16200000"/>
            <a:gd name="adj2" fmla="val 180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ptos Display" panose="020B0004020202020204" pitchFamily="34" charset="0"/>
            </a:rPr>
            <a:t>Government Initiative &amp; Design</a:t>
          </a:r>
        </a:p>
      </dsp:txBody>
      <dsp:txXfrm>
        <a:off x="2667131" y="1080937"/>
        <a:ext cx="1311550" cy="1092958"/>
      </dsp:txXfrm>
    </dsp:sp>
    <dsp:sp modelId="{8E371AB6-4F33-4CFD-820E-3FC0A344CD8B}">
      <dsp:nvSpPr>
        <dsp:cNvPr id="0" name=""/>
        <dsp:cNvSpPr/>
      </dsp:nvSpPr>
      <dsp:spPr>
        <a:xfrm>
          <a:off x="672539" y="415324"/>
          <a:ext cx="3672341" cy="3672341"/>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ptos Display" panose="020B0004020202020204" pitchFamily="34" charset="0"/>
            </a:rPr>
            <a:t>Data Collection</a:t>
          </a:r>
        </a:p>
      </dsp:txBody>
      <dsp:txXfrm>
        <a:off x="1546906" y="2797974"/>
        <a:ext cx="1967325" cy="961803"/>
      </dsp:txXfrm>
    </dsp:sp>
    <dsp:sp modelId="{6F77524E-E02F-429E-9C3B-CE09864D86BA}">
      <dsp:nvSpPr>
        <dsp:cNvPr id="0" name=""/>
        <dsp:cNvSpPr/>
      </dsp:nvSpPr>
      <dsp:spPr>
        <a:xfrm>
          <a:off x="584328" y="356367"/>
          <a:ext cx="3621406" cy="3367537"/>
        </a:xfrm>
        <a:prstGeom prst="pie">
          <a:avLst>
            <a:gd name="adj1" fmla="val 9000000"/>
            <a:gd name="adj2" fmla="val 1620000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ptos Display" panose="020B0004020202020204" pitchFamily="34" charset="0"/>
            </a:rPr>
            <a:t>Analysis &amp; Dissemination</a:t>
          </a:r>
        </a:p>
      </dsp:txBody>
      <dsp:txXfrm>
        <a:off x="1003808" y="1069964"/>
        <a:ext cx="1293359" cy="1002243"/>
      </dsp:txXfrm>
    </dsp:sp>
    <dsp:sp modelId="{ABEB57A1-7B82-4186-87D2-5D95CECE863D}">
      <dsp:nvSpPr>
        <dsp:cNvPr id="0" name=""/>
        <dsp:cNvSpPr/>
      </dsp:nvSpPr>
      <dsp:spPr>
        <a:xfrm>
          <a:off x="419960" y="-30235"/>
          <a:ext cx="4296467" cy="433831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E86396-4C8E-4ECF-A568-F235B4B1514A}">
      <dsp:nvSpPr>
        <dsp:cNvPr id="0" name=""/>
        <dsp:cNvSpPr/>
      </dsp:nvSpPr>
      <dsp:spPr>
        <a:xfrm>
          <a:off x="445204" y="187756"/>
          <a:ext cx="4127012" cy="412701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EDC6DE-2976-4EBB-BFC6-C7A3C0ADEABE}">
      <dsp:nvSpPr>
        <dsp:cNvPr id="0" name=""/>
        <dsp:cNvSpPr/>
      </dsp:nvSpPr>
      <dsp:spPr>
        <a:xfrm>
          <a:off x="369729" y="16092"/>
          <a:ext cx="4127012" cy="4127012"/>
        </a:xfrm>
        <a:prstGeom prst="circularArrow">
          <a:avLst>
            <a:gd name="adj1" fmla="val 5085"/>
            <a:gd name="adj2" fmla="val 327528"/>
            <a:gd name="adj3" fmla="val 15873039"/>
            <a:gd name="adj4" fmla="val 9000000"/>
            <a:gd name="adj5" fmla="val 5932"/>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FA5A5-ECA0-43C1-8300-0BD89DA04BC9}">
      <dsp:nvSpPr>
        <dsp:cNvPr id="0" name=""/>
        <dsp:cNvSpPr/>
      </dsp:nvSpPr>
      <dsp:spPr>
        <a:xfrm>
          <a:off x="5461978" y="2262964"/>
          <a:ext cx="489157" cy="1064220"/>
        </a:xfrm>
        <a:custGeom>
          <a:avLst/>
          <a:gdLst/>
          <a:ahLst/>
          <a:cxnLst/>
          <a:rect l="0" t="0" r="0" b="0"/>
          <a:pathLst>
            <a:path>
              <a:moveTo>
                <a:pt x="0" y="0"/>
              </a:moveTo>
              <a:lnTo>
                <a:pt x="244578" y="0"/>
              </a:lnTo>
              <a:lnTo>
                <a:pt x="244578" y="1064220"/>
              </a:lnTo>
              <a:lnTo>
                <a:pt x="489157" y="10642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7276" y="2765792"/>
        <a:ext cx="58562" cy="58562"/>
      </dsp:txXfrm>
    </dsp:sp>
    <dsp:sp modelId="{BB1264FB-6466-47D1-8A4C-E82E5B8B02E1}">
      <dsp:nvSpPr>
        <dsp:cNvPr id="0" name=""/>
        <dsp:cNvSpPr/>
      </dsp:nvSpPr>
      <dsp:spPr>
        <a:xfrm>
          <a:off x="5461978" y="2212837"/>
          <a:ext cx="489157" cy="91440"/>
        </a:xfrm>
        <a:custGeom>
          <a:avLst/>
          <a:gdLst/>
          <a:ahLst/>
          <a:cxnLst/>
          <a:rect l="0" t="0" r="0" b="0"/>
          <a:pathLst>
            <a:path>
              <a:moveTo>
                <a:pt x="0" y="50126"/>
              </a:moveTo>
              <a:lnTo>
                <a:pt x="244578" y="50126"/>
              </a:lnTo>
              <a:lnTo>
                <a:pt x="244578" y="45720"/>
              </a:lnTo>
              <a:lnTo>
                <a:pt x="48915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4328" y="2246328"/>
        <a:ext cx="24458" cy="24458"/>
      </dsp:txXfrm>
    </dsp:sp>
    <dsp:sp modelId="{6AA406BE-38A9-4A97-B6D7-0468024F3695}">
      <dsp:nvSpPr>
        <dsp:cNvPr id="0" name=""/>
        <dsp:cNvSpPr/>
      </dsp:nvSpPr>
      <dsp:spPr>
        <a:xfrm>
          <a:off x="5461978" y="1168318"/>
          <a:ext cx="489157" cy="1094645"/>
        </a:xfrm>
        <a:custGeom>
          <a:avLst/>
          <a:gdLst/>
          <a:ahLst/>
          <a:cxnLst/>
          <a:rect l="0" t="0" r="0" b="0"/>
          <a:pathLst>
            <a:path>
              <a:moveTo>
                <a:pt x="0" y="1094645"/>
              </a:moveTo>
              <a:lnTo>
                <a:pt x="244578" y="1094645"/>
              </a:lnTo>
              <a:lnTo>
                <a:pt x="244578" y="0"/>
              </a:lnTo>
              <a:lnTo>
                <a:pt x="48915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6583" y="1685667"/>
        <a:ext cx="59948" cy="59948"/>
      </dsp:txXfrm>
    </dsp:sp>
    <dsp:sp modelId="{3D1F1493-EBD6-40D8-9DF3-C2D72826A530}">
      <dsp:nvSpPr>
        <dsp:cNvPr id="0" name=""/>
        <dsp:cNvSpPr/>
      </dsp:nvSpPr>
      <dsp:spPr>
        <a:xfrm rot="16200000">
          <a:off x="770737" y="-174125"/>
          <a:ext cx="4508301" cy="4874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ptos Display" panose="020B0004020202020204" pitchFamily="34" charset="0"/>
            </a:rPr>
            <a:t>Demographics</a:t>
          </a:r>
        </a:p>
        <a:p>
          <a:pPr marL="0" lvl="0" indent="0" algn="l" defTabSz="1066800">
            <a:lnSpc>
              <a:spcPct val="90000"/>
            </a:lnSpc>
            <a:spcBef>
              <a:spcPct val="0"/>
            </a:spcBef>
            <a:spcAft>
              <a:spcPct val="35000"/>
            </a:spcAft>
            <a:buNone/>
          </a:pPr>
          <a:r>
            <a:rPr lang="en-US" sz="2400" kern="1200" dirty="0">
              <a:latin typeface="Aptos Display" panose="020B0004020202020204" pitchFamily="34" charset="0"/>
            </a:rPr>
            <a:t>Employment during reference date</a:t>
          </a:r>
        </a:p>
        <a:p>
          <a:pPr marL="0" lvl="0" indent="0" algn="l" defTabSz="1066800">
            <a:lnSpc>
              <a:spcPct val="90000"/>
            </a:lnSpc>
            <a:spcBef>
              <a:spcPct val="0"/>
            </a:spcBef>
            <a:spcAft>
              <a:spcPct val="35000"/>
            </a:spcAft>
            <a:buNone/>
          </a:pPr>
          <a:r>
            <a:rPr lang="en-US" sz="2000" kern="1200" dirty="0">
              <a:latin typeface="Aptos Display" panose="020B0004020202020204" pitchFamily="34" charset="0"/>
            </a:rPr>
            <a:t>  - Employer type</a:t>
          </a:r>
        </a:p>
        <a:p>
          <a:pPr marL="0" lvl="0" indent="0" algn="l" defTabSz="1066800">
            <a:lnSpc>
              <a:spcPct val="90000"/>
            </a:lnSpc>
            <a:spcBef>
              <a:spcPct val="0"/>
            </a:spcBef>
            <a:spcAft>
              <a:spcPct val="35000"/>
            </a:spcAft>
            <a:buNone/>
          </a:pPr>
          <a:r>
            <a:rPr lang="en-US" sz="2000" kern="1200" dirty="0">
              <a:latin typeface="Aptos Display" panose="020B0004020202020204" pitchFamily="34" charset="0"/>
            </a:rPr>
            <a:t>  - Occupation</a:t>
          </a:r>
        </a:p>
        <a:p>
          <a:pPr marL="0" lvl="0" indent="0" algn="l" defTabSz="1066800">
            <a:lnSpc>
              <a:spcPct val="90000"/>
            </a:lnSpc>
            <a:spcBef>
              <a:spcPct val="0"/>
            </a:spcBef>
            <a:spcAft>
              <a:spcPct val="35000"/>
            </a:spcAft>
            <a:buNone/>
          </a:pPr>
          <a:r>
            <a:rPr lang="en-US" sz="2000" kern="1200" dirty="0">
              <a:latin typeface="Aptos Display" panose="020B0004020202020204" pitchFamily="34" charset="0"/>
            </a:rPr>
            <a:t>  - </a:t>
          </a:r>
          <a:r>
            <a:rPr lang="en-US" sz="2000" b="1" kern="1200" dirty="0">
              <a:solidFill>
                <a:schemeClr val="accent2"/>
              </a:solidFill>
              <a:latin typeface="Aptos Display" panose="020B0004020202020204" pitchFamily="34" charset="0"/>
            </a:rPr>
            <a:t>Work activities </a:t>
          </a:r>
        </a:p>
        <a:p>
          <a:pPr marL="0" lvl="0" indent="0" algn="l" defTabSz="1066800">
            <a:lnSpc>
              <a:spcPct val="90000"/>
            </a:lnSpc>
            <a:spcBef>
              <a:spcPct val="0"/>
            </a:spcBef>
            <a:spcAft>
              <a:spcPct val="35000"/>
            </a:spcAft>
            <a:buNone/>
          </a:pPr>
          <a:r>
            <a:rPr lang="en-US" sz="2000" kern="1200" dirty="0">
              <a:latin typeface="Aptos Display" panose="020B0004020202020204" pitchFamily="34" charset="0"/>
            </a:rPr>
            <a:t>  - Faculty rank, tenure status</a:t>
          </a:r>
        </a:p>
        <a:p>
          <a:pPr marL="0" lvl="0" indent="0" algn="l" defTabSz="1066800">
            <a:lnSpc>
              <a:spcPct val="90000"/>
            </a:lnSpc>
            <a:spcBef>
              <a:spcPct val="0"/>
            </a:spcBef>
            <a:spcAft>
              <a:spcPct val="35000"/>
            </a:spcAft>
            <a:buNone/>
          </a:pPr>
          <a:r>
            <a:rPr lang="en-US" sz="2000" kern="1200" dirty="0">
              <a:latin typeface="Aptos Display" panose="020B0004020202020204" pitchFamily="34" charset="0"/>
            </a:rPr>
            <a:t>  - </a:t>
          </a:r>
          <a:r>
            <a:rPr lang="en-US" sz="2000" b="1" kern="1200" dirty="0">
              <a:solidFill>
                <a:schemeClr val="accent2"/>
              </a:solidFill>
              <a:latin typeface="Aptos Display" panose="020B0004020202020204" pitchFamily="34" charset="0"/>
            </a:rPr>
            <a:t>Relation between job and degree</a:t>
          </a:r>
        </a:p>
        <a:p>
          <a:pPr marL="0" lvl="0" indent="0" algn="l" defTabSz="1066800">
            <a:lnSpc>
              <a:spcPct val="90000"/>
            </a:lnSpc>
            <a:spcBef>
              <a:spcPct val="0"/>
            </a:spcBef>
            <a:spcAft>
              <a:spcPct val="35000"/>
            </a:spcAft>
            <a:buNone/>
          </a:pPr>
          <a:r>
            <a:rPr lang="en-US" sz="2000" kern="1200" dirty="0">
              <a:latin typeface="Aptos Display" panose="020B0004020202020204" pitchFamily="34" charset="0"/>
            </a:rPr>
            <a:t>  - Salary and earned income</a:t>
          </a:r>
        </a:p>
        <a:p>
          <a:pPr marL="0" lvl="0" indent="0" algn="l" defTabSz="1066800">
            <a:lnSpc>
              <a:spcPct val="90000"/>
            </a:lnSpc>
            <a:spcBef>
              <a:spcPct val="0"/>
            </a:spcBef>
            <a:spcAft>
              <a:spcPct val="35000"/>
            </a:spcAft>
            <a:buNone/>
          </a:pPr>
          <a:r>
            <a:rPr lang="en-US" sz="2400" kern="1200" dirty="0">
              <a:latin typeface="Aptos Display" panose="020B0004020202020204" pitchFamily="34" charset="0"/>
            </a:rPr>
            <a:t>Recent training, education</a:t>
          </a:r>
        </a:p>
      </dsp:txBody>
      <dsp:txXfrm>
        <a:off x="770737" y="-174125"/>
        <a:ext cx="4508301" cy="4874179"/>
      </dsp:txXfrm>
    </dsp:sp>
    <dsp:sp modelId="{EEAA80EB-09B7-4D99-86BF-A11333FD4F9D}">
      <dsp:nvSpPr>
        <dsp:cNvPr id="0" name=""/>
        <dsp:cNvSpPr/>
      </dsp:nvSpPr>
      <dsp:spPr>
        <a:xfrm>
          <a:off x="5951136" y="740867"/>
          <a:ext cx="3852438" cy="8549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Display" panose="020B0004020202020204" pitchFamily="34" charset="0"/>
            </a:rPr>
            <a:t>Postdocs </a:t>
          </a:r>
        </a:p>
        <a:p>
          <a:pPr marL="0" lvl="0" indent="0" algn="ctr" defTabSz="1066800">
            <a:lnSpc>
              <a:spcPct val="90000"/>
            </a:lnSpc>
            <a:spcBef>
              <a:spcPct val="0"/>
            </a:spcBef>
            <a:spcAft>
              <a:spcPct val="35000"/>
            </a:spcAft>
            <a:buNone/>
          </a:pPr>
          <a:r>
            <a:rPr lang="en-US" sz="1800" kern="1200" dirty="0"/>
            <a:t> </a:t>
          </a:r>
          <a:r>
            <a:rPr lang="en-US" sz="1800" kern="1200" dirty="0">
              <a:latin typeface="Aptos Display" panose="020B0004020202020204" pitchFamily="34" charset="0"/>
            </a:rPr>
            <a:t>All postdoc positions</a:t>
          </a:r>
        </a:p>
      </dsp:txBody>
      <dsp:txXfrm>
        <a:off x="5951136" y="740867"/>
        <a:ext cx="3852438" cy="854901"/>
      </dsp:txXfrm>
    </dsp:sp>
    <dsp:sp modelId="{F4DB5EF6-89CB-46AD-9715-4212C599172B}">
      <dsp:nvSpPr>
        <dsp:cNvPr id="0" name=""/>
        <dsp:cNvSpPr/>
      </dsp:nvSpPr>
      <dsp:spPr>
        <a:xfrm>
          <a:off x="5951136" y="1831106"/>
          <a:ext cx="3834492" cy="8549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Display" panose="020B0004020202020204" pitchFamily="34" charset="0"/>
            </a:rPr>
            <a:t>Professional activities </a:t>
          </a:r>
        </a:p>
        <a:p>
          <a:pPr marL="0" lvl="0" indent="0" algn="ctr" defTabSz="1066800">
            <a:lnSpc>
              <a:spcPct val="90000"/>
            </a:lnSpc>
            <a:spcBef>
              <a:spcPct val="0"/>
            </a:spcBef>
            <a:spcAft>
              <a:spcPct val="35000"/>
            </a:spcAft>
            <a:buNone/>
          </a:pPr>
          <a:r>
            <a:rPr lang="en-US" sz="1600" kern="1200" dirty="0">
              <a:latin typeface="Aptos Display" panose="020B0004020202020204" pitchFamily="34" charset="0"/>
            </a:rPr>
            <a:t>Presentations, articles, patents</a:t>
          </a:r>
        </a:p>
      </dsp:txBody>
      <dsp:txXfrm>
        <a:off x="5951136" y="1831106"/>
        <a:ext cx="3834492" cy="854901"/>
      </dsp:txXfrm>
    </dsp:sp>
    <dsp:sp modelId="{01F741F4-264A-48DB-AB1C-5EDAA0EE660C}">
      <dsp:nvSpPr>
        <dsp:cNvPr id="0" name=""/>
        <dsp:cNvSpPr/>
      </dsp:nvSpPr>
      <dsp:spPr>
        <a:xfrm>
          <a:off x="5951136" y="2899733"/>
          <a:ext cx="3888302" cy="8549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Display" panose="020B0004020202020204" pitchFamily="34" charset="0"/>
            </a:rPr>
            <a:t>Retirement experiences </a:t>
          </a:r>
        </a:p>
      </dsp:txBody>
      <dsp:txXfrm>
        <a:off x="5951136" y="2899733"/>
        <a:ext cx="3888302" cy="854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DA54B-C070-49C7-B845-D5FCC1CA5105}">
      <dsp:nvSpPr>
        <dsp:cNvPr id="0" name=""/>
        <dsp:cNvSpPr/>
      </dsp:nvSpPr>
      <dsp:spPr>
        <a:xfrm>
          <a:off x="742550" y="281178"/>
          <a:ext cx="3410667" cy="3410667"/>
        </a:xfrm>
        <a:prstGeom prst="pie">
          <a:avLst>
            <a:gd name="adj1" fmla="val 16200000"/>
            <a:gd name="adj2" fmla="val 1800000"/>
          </a:avLst>
        </a:prstGeom>
        <a:solidFill>
          <a:srgbClr val="C6E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ptos Display" panose="020B0004020202020204" pitchFamily="34" charset="0"/>
            </a:rPr>
            <a:t>Research Initiative</a:t>
          </a:r>
        </a:p>
      </dsp:txBody>
      <dsp:txXfrm>
        <a:off x="2540053" y="1003915"/>
        <a:ext cx="1218095" cy="1015079"/>
      </dsp:txXfrm>
    </dsp:sp>
    <dsp:sp modelId="{8E371AB6-4F33-4CFD-820E-3FC0A344CD8B}">
      <dsp:nvSpPr>
        <dsp:cNvPr id="0" name=""/>
        <dsp:cNvSpPr/>
      </dsp:nvSpPr>
      <dsp:spPr>
        <a:xfrm>
          <a:off x="687586" y="385730"/>
          <a:ext cx="3410667" cy="3410667"/>
        </a:xfrm>
        <a:prstGeom prst="pie">
          <a:avLst>
            <a:gd name="adj1" fmla="val 1800000"/>
            <a:gd name="adj2" fmla="val 9000000"/>
          </a:avLst>
        </a:prstGeom>
        <a:solidFill>
          <a:schemeClr val="accent6">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ptos Display" panose="020B0004020202020204" pitchFamily="34" charset="0"/>
            </a:rPr>
            <a:t>Data Linking &amp; Evaluation</a:t>
          </a:r>
        </a:p>
      </dsp:txBody>
      <dsp:txXfrm>
        <a:off x="1499650" y="2598604"/>
        <a:ext cx="1827143" cy="893270"/>
      </dsp:txXfrm>
    </dsp:sp>
    <dsp:sp modelId="{6F77524E-E02F-429E-9C3B-CE09864D86BA}">
      <dsp:nvSpPr>
        <dsp:cNvPr id="0" name=""/>
        <dsp:cNvSpPr/>
      </dsp:nvSpPr>
      <dsp:spPr>
        <a:xfrm>
          <a:off x="535794" y="279524"/>
          <a:ext cx="3503097" cy="3230482"/>
        </a:xfrm>
        <a:prstGeom prst="pie">
          <a:avLst>
            <a:gd name="adj1" fmla="val 9000000"/>
            <a:gd name="adj2" fmla="val 1620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ptos Display" panose="020B0004020202020204" pitchFamily="34" charset="0"/>
            </a:rPr>
            <a:t>Production  &amp; Analysis</a:t>
          </a:r>
        </a:p>
      </dsp:txBody>
      <dsp:txXfrm>
        <a:off x="941569" y="964079"/>
        <a:ext cx="1251106" cy="961453"/>
      </dsp:txXfrm>
    </dsp:sp>
    <dsp:sp modelId="{ABEB57A1-7B82-4186-87D2-5D95CECE863D}">
      <dsp:nvSpPr>
        <dsp:cNvPr id="0" name=""/>
        <dsp:cNvSpPr/>
      </dsp:nvSpPr>
      <dsp:spPr>
        <a:xfrm>
          <a:off x="453005" y="-28081"/>
          <a:ext cx="3990321" cy="4029187"/>
        </a:xfrm>
        <a:prstGeom prst="circularArrow">
          <a:avLst>
            <a:gd name="adj1" fmla="val 5085"/>
            <a:gd name="adj2" fmla="val 327528"/>
            <a:gd name="adj3" fmla="val 1472472"/>
            <a:gd name="adj4" fmla="val 16199432"/>
            <a:gd name="adj5" fmla="val 5932"/>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07E86396-4C8E-4ECF-A568-F235B4B1514A}">
      <dsp:nvSpPr>
        <dsp:cNvPr id="0" name=""/>
        <dsp:cNvSpPr/>
      </dsp:nvSpPr>
      <dsp:spPr>
        <a:xfrm>
          <a:off x="476450" y="174378"/>
          <a:ext cx="3832941" cy="3832941"/>
        </a:xfrm>
        <a:prstGeom prst="circularArrow">
          <a:avLst>
            <a:gd name="adj1" fmla="val 5085"/>
            <a:gd name="adj2" fmla="val 327528"/>
            <a:gd name="adj3" fmla="val 8671970"/>
            <a:gd name="adj4" fmla="val 1800502"/>
            <a:gd name="adj5" fmla="val 5932"/>
          </a:avLst>
        </a:prstGeom>
        <a:solidFill>
          <a:srgbClr val="EF81C2"/>
        </a:solidFill>
        <a:ln>
          <a:noFill/>
        </a:ln>
        <a:effectLst/>
      </dsp:spPr>
      <dsp:style>
        <a:lnRef idx="0">
          <a:scrgbClr r="0" g="0" b="0"/>
        </a:lnRef>
        <a:fillRef idx="1">
          <a:scrgbClr r="0" g="0" b="0"/>
        </a:fillRef>
        <a:effectRef idx="0">
          <a:scrgbClr r="0" g="0" b="0"/>
        </a:effectRef>
        <a:fontRef idx="minor">
          <a:schemeClr val="lt1"/>
        </a:fontRef>
      </dsp:style>
    </dsp:sp>
    <dsp:sp modelId="{3FEDC6DE-2976-4EBB-BFC6-C7A3C0ADEABE}">
      <dsp:nvSpPr>
        <dsp:cNvPr id="0" name=""/>
        <dsp:cNvSpPr/>
      </dsp:nvSpPr>
      <dsp:spPr>
        <a:xfrm>
          <a:off x="405620" y="14458"/>
          <a:ext cx="3832941" cy="3832941"/>
        </a:xfrm>
        <a:prstGeom prst="circularArrow">
          <a:avLst>
            <a:gd name="adj1" fmla="val 5085"/>
            <a:gd name="adj2" fmla="val 327528"/>
            <a:gd name="adj3" fmla="val 15873039"/>
            <a:gd name="adj4" fmla="val 9000000"/>
            <a:gd name="adj5" fmla="val 5932"/>
          </a:avLst>
        </a:prstGeom>
        <a:solidFill>
          <a:srgbClr val="EF81C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3E0D53-8BDB-44F4-BCEF-221FC02CC435}" type="datetimeFigureOut">
              <a:rPr lang="en-US" smtClean="0"/>
              <a:t>8/4/2024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3B8D6D-B5D1-407C-8D3B-8D289ED4909B}" type="slidenum">
              <a:rPr lang="en-US" smtClean="0"/>
              <a:t>‹#›</a:t>
            </a:fld>
            <a:endParaRPr lang="en-US"/>
          </a:p>
        </p:txBody>
      </p:sp>
    </p:spTree>
    <p:extLst>
      <p:ext uri="{BB962C8B-B14F-4D97-AF65-F5344CB8AC3E}">
        <p14:creationId xmlns:p14="http://schemas.microsoft.com/office/powerpoint/2010/main" val="77202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2EC19D-13F7-40E8-AC83-ADE6EC0FAC9F}" type="slidenum">
              <a:rPr lang="en-US" smtClean="0"/>
              <a:t>1</a:t>
            </a:fld>
            <a:endParaRPr lang="en-US"/>
          </a:p>
        </p:txBody>
      </p:sp>
    </p:spTree>
    <p:extLst>
      <p:ext uri="{BB962C8B-B14F-4D97-AF65-F5344CB8AC3E}">
        <p14:creationId xmlns:p14="http://schemas.microsoft.com/office/powerpoint/2010/main" val="381984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242EC19D-13F7-40E8-AC83-ADE6EC0FAC9F}" type="slidenum">
              <a:rPr lang="en-US">
                <a:solidFill>
                  <a:prstClr val="black"/>
                </a:solidFill>
                <a:latin typeface="Aptos" panose="02110004020202020204"/>
              </a:rPr>
              <a:pPr defTabSz="465887">
                <a:defRPr/>
              </a:pPr>
              <a:t>10</a:t>
            </a:fld>
            <a:endParaRPr lang="en-US">
              <a:solidFill>
                <a:prstClr val="black"/>
              </a:solidFill>
              <a:latin typeface="Aptos" panose="02110004020202020204"/>
            </a:endParaRPr>
          </a:p>
        </p:txBody>
      </p:sp>
    </p:spTree>
    <p:extLst>
      <p:ext uri="{BB962C8B-B14F-4D97-AF65-F5344CB8AC3E}">
        <p14:creationId xmlns:p14="http://schemas.microsoft.com/office/powerpoint/2010/main" val="45089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B8D6D-B5D1-407C-8D3B-8D289ED4909B}" type="slidenum">
              <a:rPr lang="en-US" smtClean="0"/>
              <a:t>11</a:t>
            </a:fld>
            <a:endParaRPr lang="en-US"/>
          </a:p>
        </p:txBody>
      </p:sp>
    </p:spTree>
    <p:extLst>
      <p:ext uri="{BB962C8B-B14F-4D97-AF65-F5344CB8AC3E}">
        <p14:creationId xmlns:p14="http://schemas.microsoft.com/office/powerpoint/2010/main" val="253047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2EC19D-13F7-40E8-AC83-ADE6EC0FAC9F}" type="slidenum">
              <a:rPr lang="en-US" smtClean="0"/>
              <a:t>12</a:t>
            </a:fld>
            <a:endParaRPr lang="en-US"/>
          </a:p>
        </p:txBody>
      </p:sp>
    </p:spTree>
    <p:extLst>
      <p:ext uri="{BB962C8B-B14F-4D97-AF65-F5344CB8AC3E}">
        <p14:creationId xmlns:p14="http://schemas.microsoft.com/office/powerpoint/2010/main" val="400546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B8D6D-B5D1-407C-8D3B-8D289ED4909B}" type="slidenum">
              <a:rPr lang="en-US" smtClean="0"/>
              <a:t>13</a:t>
            </a:fld>
            <a:endParaRPr lang="en-US"/>
          </a:p>
        </p:txBody>
      </p:sp>
    </p:spTree>
    <p:extLst>
      <p:ext uri="{BB962C8B-B14F-4D97-AF65-F5344CB8AC3E}">
        <p14:creationId xmlns:p14="http://schemas.microsoft.com/office/powerpoint/2010/main" val="2704431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C73B8D6D-B5D1-407C-8D3B-8D289ED4909B}" type="slidenum">
              <a:rPr lang="en-US" smtClean="0"/>
              <a:t>14</a:t>
            </a:fld>
            <a:endParaRPr lang="en-US"/>
          </a:p>
        </p:txBody>
      </p:sp>
    </p:spTree>
    <p:extLst>
      <p:ext uri="{BB962C8B-B14F-4D97-AF65-F5344CB8AC3E}">
        <p14:creationId xmlns:p14="http://schemas.microsoft.com/office/powerpoint/2010/main" val="2578460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B8D6D-B5D1-407C-8D3B-8D289ED4909B}" type="slidenum">
              <a:rPr lang="en-US" smtClean="0"/>
              <a:t>15</a:t>
            </a:fld>
            <a:endParaRPr lang="en-US"/>
          </a:p>
        </p:txBody>
      </p:sp>
    </p:spTree>
    <p:extLst>
      <p:ext uri="{BB962C8B-B14F-4D97-AF65-F5344CB8AC3E}">
        <p14:creationId xmlns:p14="http://schemas.microsoft.com/office/powerpoint/2010/main" val="169402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B8D6D-B5D1-407C-8D3B-8D289ED4909B}" type="slidenum">
              <a:rPr lang="en-US" smtClean="0"/>
              <a:t>16</a:t>
            </a:fld>
            <a:endParaRPr lang="en-US"/>
          </a:p>
        </p:txBody>
      </p:sp>
    </p:spTree>
    <p:extLst>
      <p:ext uri="{BB962C8B-B14F-4D97-AF65-F5344CB8AC3E}">
        <p14:creationId xmlns:p14="http://schemas.microsoft.com/office/powerpoint/2010/main" val="59825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2EC19D-13F7-40E8-AC83-ADE6EC0FAC9F}" type="slidenum">
              <a:rPr lang="en-US" smtClean="0"/>
              <a:t>17</a:t>
            </a:fld>
            <a:endParaRPr lang="en-US"/>
          </a:p>
        </p:txBody>
      </p:sp>
    </p:spTree>
    <p:extLst>
      <p:ext uri="{BB962C8B-B14F-4D97-AF65-F5344CB8AC3E}">
        <p14:creationId xmlns:p14="http://schemas.microsoft.com/office/powerpoint/2010/main" val="2215405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B8D6D-B5D1-407C-8D3B-8D289ED4909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0002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B8D6D-B5D1-407C-8D3B-8D289ED4909B}" type="slidenum">
              <a:rPr lang="en-US" smtClean="0"/>
              <a:t>19</a:t>
            </a:fld>
            <a:endParaRPr lang="en-US"/>
          </a:p>
        </p:txBody>
      </p:sp>
    </p:spTree>
    <p:extLst>
      <p:ext uri="{BB962C8B-B14F-4D97-AF65-F5344CB8AC3E}">
        <p14:creationId xmlns:p14="http://schemas.microsoft.com/office/powerpoint/2010/main" val="356735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2EC19D-13F7-40E8-AC83-ADE6EC0FAC9F}" type="slidenum">
              <a:rPr lang="en-US" smtClean="0"/>
              <a:t>2</a:t>
            </a:fld>
            <a:endParaRPr lang="en-US"/>
          </a:p>
        </p:txBody>
      </p:sp>
    </p:spTree>
    <p:extLst>
      <p:ext uri="{BB962C8B-B14F-4D97-AF65-F5344CB8AC3E}">
        <p14:creationId xmlns:p14="http://schemas.microsoft.com/office/powerpoint/2010/main" val="20051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B8D6D-B5D1-407C-8D3B-8D289ED4909B}" type="slidenum">
              <a:rPr lang="en-US" smtClean="0"/>
              <a:t>20</a:t>
            </a:fld>
            <a:endParaRPr lang="en-US"/>
          </a:p>
        </p:txBody>
      </p:sp>
    </p:spTree>
    <p:extLst>
      <p:ext uri="{BB962C8B-B14F-4D97-AF65-F5344CB8AC3E}">
        <p14:creationId xmlns:p14="http://schemas.microsoft.com/office/powerpoint/2010/main" val="576311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B8D6D-B5D1-407C-8D3B-8D289ED4909B}" type="slidenum">
              <a:rPr lang="en-US" smtClean="0"/>
              <a:t>21</a:t>
            </a:fld>
            <a:endParaRPr lang="en-US"/>
          </a:p>
        </p:txBody>
      </p:sp>
    </p:spTree>
    <p:extLst>
      <p:ext uri="{BB962C8B-B14F-4D97-AF65-F5344CB8AC3E}">
        <p14:creationId xmlns:p14="http://schemas.microsoft.com/office/powerpoint/2010/main" val="2580555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242EC19D-13F7-40E8-AC83-ADE6EC0FAC9F}" type="slidenum">
              <a:rPr lang="en-US">
                <a:solidFill>
                  <a:prstClr val="black"/>
                </a:solidFill>
                <a:latin typeface="Aptos" panose="02110004020202020204"/>
              </a:rPr>
              <a:pPr defTabSz="465887">
                <a:defRPr/>
              </a:pPr>
              <a:t>22</a:t>
            </a:fld>
            <a:endParaRPr lang="en-US">
              <a:solidFill>
                <a:prstClr val="black"/>
              </a:solidFill>
              <a:latin typeface="Aptos" panose="02110004020202020204"/>
            </a:endParaRPr>
          </a:p>
        </p:txBody>
      </p:sp>
    </p:spTree>
    <p:extLst>
      <p:ext uri="{BB962C8B-B14F-4D97-AF65-F5344CB8AC3E}">
        <p14:creationId xmlns:p14="http://schemas.microsoft.com/office/powerpoint/2010/main" val="134989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2EC19D-13F7-40E8-AC83-ADE6EC0FAC9F}" type="slidenum">
              <a:rPr lang="en-US" smtClean="0"/>
              <a:t>23</a:t>
            </a:fld>
            <a:endParaRPr lang="en-US"/>
          </a:p>
        </p:txBody>
      </p:sp>
    </p:spTree>
    <p:extLst>
      <p:ext uri="{BB962C8B-B14F-4D97-AF65-F5344CB8AC3E}">
        <p14:creationId xmlns:p14="http://schemas.microsoft.com/office/powerpoint/2010/main" val="55109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2EC19D-13F7-40E8-AC83-ADE6EC0FAC9F}" type="slidenum">
              <a:rPr lang="en-US" smtClean="0"/>
              <a:t>3</a:t>
            </a:fld>
            <a:endParaRPr lang="en-US"/>
          </a:p>
        </p:txBody>
      </p:sp>
    </p:spTree>
    <p:extLst>
      <p:ext uri="{BB962C8B-B14F-4D97-AF65-F5344CB8AC3E}">
        <p14:creationId xmlns:p14="http://schemas.microsoft.com/office/powerpoint/2010/main" val="96701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B8D6D-B5D1-407C-8D3B-8D289ED4909B}" type="slidenum">
              <a:rPr lang="en-US" smtClean="0"/>
              <a:t>4</a:t>
            </a:fld>
            <a:endParaRPr lang="en-US"/>
          </a:p>
        </p:txBody>
      </p:sp>
    </p:spTree>
    <p:extLst>
      <p:ext uri="{BB962C8B-B14F-4D97-AF65-F5344CB8AC3E}">
        <p14:creationId xmlns:p14="http://schemas.microsoft.com/office/powerpoint/2010/main" val="96918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73B8D6D-B5D1-407C-8D3B-8D289ED4909B}" type="slidenum">
              <a:rPr lang="en-US" smtClean="0"/>
              <a:t>5</a:t>
            </a:fld>
            <a:endParaRPr lang="en-US"/>
          </a:p>
        </p:txBody>
      </p:sp>
    </p:spTree>
    <p:extLst>
      <p:ext uri="{BB962C8B-B14F-4D97-AF65-F5344CB8AC3E}">
        <p14:creationId xmlns:p14="http://schemas.microsoft.com/office/powerpoint/2010/main" val="168336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242EC19D-13F7-40E8-AC83-ADE6EC0FAC9F}" type="slidenum">
              <a:rPr lang="en-US">
                <a:solidFill>
                  <a:prstClr val="black"/>
                </a:solidFill>
                <a:latin typeface="Calibri" panose="020F0502020204030204"/>
              </a:rPr>
              <a:pPr defTabSz="46588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1040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B8D6D-B5D1-407C-8D3B-8D289ED4909B}" type="slidenum">
              <a:rPr lang="en-US" smtClean="0"/>
              <a:t>7</a:t>
            </a:fld>
            <a:endParaRPr lang="en-US"/>
          </a:p>
        </p:txBody>
      </p:sp>
    </p:spTree>
    <p:extLst>
      <p:ext uri="{BB962C8B-B14F-4D97-AF65-F5344CB8AC3E}">
        <p14:creationId xmlns:p14="http://schemas.microsoft.com/office/powerpoint/2010/main" val="315710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2EC19D-13F7-40E8-AC83-ADE6EC0FAC9F}" type="slidenum">
              <a:rPr lang="en-US" smtClean="0"/>
              <a:t>8</a:t>
            </a:fld>
            <a:endParaRPr lang="en-US"/>
          </a:p>
        </p:txBody>
      </p:sp>
    </p:spTree>
    <p:extLst>
      <p:ext uri="{BB962C8B-B14F-4D97-AF65-F5344CB8AC3E}">
        <p14:creationId xmlns:p14="http://schemas.microsoft.com/office/powerpoint/2010/main" val="38330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242EC19D-13F7-40E8-AC83-ADE6EC0FAC9F}" type="slidenum">
              <a:rPr lang="en-US">
                <a:solidFill>
                  <a:prstClr val="black"/>
                </a:solidFill>
                <a:latin typeface="Aptos" panose="02110004020202020204"/>
              </a:rPr>
              <a:pPr defTabSz="465887">
                <a:defRPr/>
              </a:pPr>
              <a:t>9</a:t>
            </a:fld>
            <a:endParaRPr lang="en-US">
              <a:solidFill>
                <a:prstClr val="black"/>
              </a:solidFill>
              <a:latin typeface="Aptos" panose="02110004020202020204"/>
            </a:endParaRPr>
          </a:p>
        </p:txBody>
      </p:sp>
    </p:spTree>
    <p:extLst>
      <p:ext uri="{BB962C8B-B14F-4D97-AF65-F5344CB8AC3E}">
        <p14:creationId xmlns:p14="http://schemas.microsoft.com/office/powerpoint/2010/main" val="2464960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www.linkedin.com/company/national-center-for-science-and-engineering-statistics/" TargetMode="External"/><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hyperlink" Target="https://twitter.com/NCSESgov" TargetMode="External"/><Relationship Id="rId4" Type="http://schemas.openxmlformats.org/officeDocument/2006/relationships/hyperlink" Target="https://ncses.nsf.gov/pubs/nsf23315/" TargetMode="External"/></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www.linkedin.com/company/national-center-for-science-and-engineering-statistics/" TargetMode="External"/><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hyperlink" Target="https://twitter.com/NCSESgov" TargetMode="External"/><Relationship Id="rId4" Type="http://schemas.openxmlformats.org/officeDocument/2006/relationships/hyperlink" Target="https://ncses.nsf.gov/pubs/nsf23315/"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witter.com/ncsesgov"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ncses.nsf.gov/pubs/nsf23315/"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twitter.com/ncsesgov"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ncses.nsf.gov/pubs/nsf23315/"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www.linkedin.com/company/national-center-for-science-and-engineering-statistics/" TargetMode="Externa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hyperlink" Target="https://twitter.com/NCSESgov" TargetMode="External"/><Relationship Id="rId4" Type="http://schemas.openxmlformats.org/officeDocument/2006/relationships/hyperlink" Target="https://ncses.nsf.gov/pubs/nsf23315/" TargetMode="Externa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www.linkedin.com/company/national-center-for-science-and-engineering-statistics/" TargetMode="Externa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hyperlink" Target="https://twitter.com/NCSESgov" TargetMode="External"/><Relationship Id="rId4" Type="http://schemas.openxmlformats.org/officeDocument/2006/relationships/hyperlink" Target="https://ncses.nsf.gov/pubs/nsf23315/" TargetMode="Externa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ncsesgov" TargetMode="External"/><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hyperlink" Target="https://ncses.nsf.gov/pubs/nsf23315/"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s://twitter.com/ncsesgov" TargetMode="External"/><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hyperlink" Target="https://ncses.nsf.gov/pubs/nsf23315/"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s://twitter.com/ncsesgov" TargetMode="External"/><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hyperlink" Target="https://ncses.nsf.gov/pubs/nsf23315/"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s://twitter.com/ncsesgov" TargetMode="External"/><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hyperlink" Target="https://ncses.nsf.gov/pubs/nsf23315/"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Option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1207438" y="404703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2774"/>
            <a:ext cx="10058400" cy="544837"/>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dirty="0">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dirty="0">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008" y="1534148"/>
            <a:ext cx="9875520" cy="2468880"/>
          </a:xfrm>
          <a:prstGeom prst="rect">
            <a:avLst/>
          </a:prstGeom>
        </p:spPr>
        <p:txBody>
          <a:bodyPr anchor="b" anchorCtr="0">
            <a:normAutofit/>
          </a:bodyPr>
          <a:lstStyle>
            <a:lvl1pPr>
              <a:defRPr sz="4400">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7438" y="4042657"/>
            <a:ext cx="9875090" cy="1360487"/>
          </a:xfrm>
          <a:prstGeom prst="rect">
            <a:avLst/>
          </a:prstGeom>
        </p:spPr>
        <p:txBody>
          <a:bodyPr anchor="b">
            <a:normAutofit/>
          </a:bodyPr>
          <a:lstStyle>
            <a:lvl1pPr marL="0" indent="0">
              <a:buNone/>
              <a:defRPr sz="2200">
                <a:latin typeface="+mn-lt"/>
                <a:cs typeface="Arial" panose="020B0604020202020204" pitchFamily="34" charset="0"/>
              </a:defRPr>
            </a:lvl1pPr>
          </a:lstStyle>
          <a:p>
            <a:pPr lvl="0"/>
            <a:r>
              <a:rPr lang="en-US"/>
              <a:t>Name</a:t>
            </a:r>
          </a:p>
          <a:p>
            <a:pPr lvl="0"/>
            <a:r>
              <a:rPr lang="en-US"/>
              <a:t>Date</a:t>
            </a:r>
          </a:p>
          <a:p>
            <a:pPr lvl="0"/>
            <a:r>
              <a:rPr lang="en-US"/>
              <a:t>Location</a:t>
            </a:r>
          </a:p>
        </p:txBody>
      </p:sp>
      <p:sp>
        <p:nvSpPr>
          <p:cNvPr id="17" name="Rectangle 16">
            <a:extLst>
              <a:ext uri="{FF2B5EF4-FFF2-40B4-BE49-F238E27FC236}">
                <a16:creationId xmlns:a16="http://schemas.microsoft.com/office/drawing/2014/main" id="{02438AA4-5889-4AA2-5C04-5136C1074394}"/>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5" name="Rectangle 24">
            <a:extLst>
              <a:ext uri="{FF2B5EF4-FFF2-40B4-BE49-F238E27FC236}">
                <a16:creationId xmlns:a16="http://schemas.microsoft.com/office/drawing/2014/main" id="{82FA28FC-1927-A88C-F64A-C20AC5940436}"/>
              </a:ext>
            </a:extLst>
          </p:cNvPr>
          <p:cNvSpPr/>
          <p:nvPr/>
        </p:nvSpPr>
        <p:spPr>
          <a:xfrm>
            <a:off x="1587"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Logo&#10;&#10;Description automatically generated">
            <a:extLst>
              <a:ext uri="{FF2B5EF4-FFF2-40B4-BE49-F238E27FC236}">
                <a16:creationId xmlns:a16="http://schemas.microsoft.com/office/drawing/2014/main" id="{AB5D92A2-52F3-5EF5-D4BA-E928B267BEC4}"/>
              </a:ext>
            </a:extLst>
          </p:cNvPr>
          <p:cNvPicPr>
            <a:picLocks noChangeAspect="1"/>
          </p:cNvPicPr>
          <p:nvPr/>
        </p:nvPicPr>
        <p:blipFill>
          <a:blip r:embed="rId2"/>
          <a:stretch>
            <a:fillRect/>
          </a:stretch>
        </p:blipFill>
        <p:spPr>
          <a:xfrm>
            <a:off x="349772" y="225029"/>
            <a:ext cx="2235226" cy="1289304"/>
          </a:xfrm>
          <a:prstGeom prst="rect">
            <a:avLst/>
          </a:prstGeom>
        </p:spPr>
      </p:pic>
      <p:sp>
        <p:nvSpPr>
          <p:cNvPr id="2" name="hcSlideMaster.Title Slide_Option1Header">
            <a:extLst>
              <a:ext uri="{FF2B5EF4-FFF2-40B4-BE49-F238E27FC236}">
                <a16:creationId xmlns:a16="http://schemas.microsoft.com/office/drawing/2014/main" id="{7DF39AED-D418-5497-D4F1-CD06CE21465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7.Title Slide_Option1Header">
            <a:extLst>
              <a:ext uri="{FF2B5EF4-FFF2-40B4-BE49-F238E27FC236}">
                <a16:creationId xmlns:a16="http://schemas.microsoft.com/office/drawing/2014/main" id="{D276D15C-BB21-7080-A4F0-A7189CF9EB1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1889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s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8080-C231-41F6-A5B8-EAFA1F48973B}"/>
              </a:ext>
            </a:extLst>
          </p:cNvPr>
          <p:cNvSpPr>
            <a:spLocks noGrp="1"/>
          </p:cNvSpPr>
          <p:nvPr>
            <p:ph type="body" idx="1" hasCustomPrompt="1"/>
          </p:nvPr>
        </p:nvSpPr>
        <p:spPr>
          <a:xfrm>
            <a:off x="609600" y="1128713"/>
            <a:ext cx="5413248" cy="823912"/>
          </a:xfrm>
          <a:prstGeom prst="rect">
            <a:avLst/>
          </a:prstGeom>
        </p:spPr>
        <p:txBody>
          <a:bodyPr anchor="ctr">
            <a:normAutofit/>
          </a:bodyPr>
          <a:lstStyle>
            <a:lvl1pPr marL="0" indent="0">
              <a:buNone/>
              <a:defRPr sz="2000" b="1"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432807CB-4D1A-4816-BD00-F3A02574A382}"/>
              </a:ext>
            </a:extLst>
          </p:cNvPr>
          <p:cNvSpPr>
            <a:spLocks noGrp="1"/>
          </p:cNvSpPr>
          <p:nvPr>
            <p:ph sz="half" idx="2" hasCustomPrompt="1"/>
          </p:nvPr>
        </p:nvSpPr>
        <p:spPr>
          <a:xfrm>
            <a:off x="609600" y="1952625"/>
            <a:ext cx="5413248" cy="3684588"/>
          </a:xfrm>
          <a:prstGeom prst="rect">
            <a:avLst/>
          </a:prstGeom>
        </p:spPr>
        <p:txBody>
          <a:bodyPr>
            <a:normAutofit/>
          </a:bodyPr>
          <a:lstStyle>
            <a:lvl1pPr>
              <a:defRPr sz="2800"/>
            </a:lvl1pPr>
          </a:lstStyle>
          <a:p>
            <a:pPr lvl="0"/>
            <a:r>
              <a:rPr lang="en-US" dirty="0"/>
              <a:t>Click to add text</a:t>
            </a:r>
          </a:p>
        </p:txBody>
      </p:sp>
      <p:sp>
        <p:nvSpPr>
          <p:cNvPr id="5" name="Text Placeholder 4">
            <a:extLst>
              <a:ext uri="{FF2B5EF4-FFF2-40B4-BE49-F238E27FC236}">
                <a16:creationId xmlns:a16="http://schemas.microsoft.com/office/drawing/2014/main" id="{D5C3860F-01BD-4B70-965C-C46447C9AC7A}"/>
              </a:ext>
            </a:extLst>
          </p:cNvPr>
          <p:cNvSpPr>
            <a:spLocks noGrp="1"/>
          </p:cNvSpPr>
          <p:nvPr>
            <p:ph type="body" sz="quarter" idx="3" hasCustomPrompt="1"/>
          </p:nvPr>
        </p:nvSpPr>
        <p:spPr>
          <a:xfrm>
            <a:off x="6172200" y="1128713"/>
            <a:ext cx="5413248" cy="823912"/>
          </a:xfrm>
          <a:prstGeom prst="rect">
            <a:avLst/>
          </a:prstGeom>
        </p:spPr>
        <p:txBody>
          <a:bodyPr anchor="ctr">
            <a:normAutofit/>
          </a:bodyPr>
          <a:lstStyle>
            <a:lvl1pPr marL="0" indent="0">
              <a:buNone/>
              <a:defRPr sz="2000" b="1"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0D66BE8-B7C3-436E-B5E6-26BA9F5B1B34}"/>
              </a:ext>
            </a:extLst>
          </p:cNvPr>
          <p:cNvSpPr>
            <a:spLocks noGrp="1"/>
          </p:cNvSpPr>
          <p:nvPr>
            <p:ph sz="quarter" idx="4" hasCustomPrompt="1"/>
          </p:nvPr>
        </p:nvSpPr>
        <p:spPr>
          <a:xfrm>
            <a:off x="6172200" y="1952625"/>
            <a:ext cx="5413248" cy="3684588"/>
          </a:xfrm>
          <a:prstGeom prst="rect">
            <a:avLst/>
          </a:prstGeom>
        </p:spPr>
        <p:txBody>
          <a:bodyPr/>
          <a:lstStyle>
            <a:lvl1pPr>
              <a:defRPr sz="2800"/>
            </a:lvl1pPr>
          </a:lstStyle>
          <a:p>
            <a:pPr lvl="0"/>
            <a:r>
              <a:rPr lang="en-US"/>
              <a:t>Click to add text</a:t>
            </a:r>
          </a:p>
        </p:txBody>
      </p:sp>
      <p:sp>
        <p:nvSpPr>
          <p:cNvPr id="11" name="Slide Number Placeholder 5">
            <a:extLst>
              <a:ext uri="{FF2B5EF4-FFF2-40B4-BE49-F238E27FC236}">
                <a16:creationId xmlns:a16="http://schemas.microsoft.com/office/drawing/2014/main" id="{4A2D9CC6-4FF9-4482-ACE6-E5C59BD532F1}"/>
              </a:ext>
            </a:extLst>
          </p:cNvPr>
          <p:cNvSpPr>
            <a:spLocks noGrp="1"/>
          </p:cNvSpPr>
          <p:nvPr>
            <p:ph type="sldNum" sz="quarter" idx="11"/>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2" name="Title 1">
            <a:extLst>
              <a:ext uri="{FF2B5EF4-FFF2-40B4-BE49-F238E27FC236}">
                <a16:creationId xmlns:a16="http://schemas.microsoft.com/office/drawing/2014/main" id="{C114873F-1487-4F09-84A8-B75A889E26EB}"/>
              </a:ext>
            </a:extLst>
          </p:cNvPr>
          <p:cNvSpPr>
            <a:spLocks noGrp="1"/>
          </p:cNvSpPr>
          <p:nvPr>
            <p:ph type="title" hasCustomPrompt="1"/>
          </p:nvPr>
        </p:nvSpPr>
        <p:spPr>
          <a:xfrm>
            <a:off x="612648" y="365126"/>
            <a:ext cx="10972800" cy="628734"/>
          </a:xfrm>
        </p:spPr>
        <p:txBody>
          <a:bodyPr>
            <a:noAutofit/>
          </a:bodyPr>
          <a:lstStyle>
            <a:lvl1pPr>
              <a:defRPr sz="4000"/>
            </a:lvl1pPr>
          </a:lstStyle>
          <a:p>
            <a:r>
              <a:rPr lang="en-US" dirty="0"/>
              <a:t>Click to add title</a:t>
            </a:r>
          </a:p>
        </p:txBody>
      </p:sp>
      <p:cxnSp>
        <p:nvCxnSpPr>
          <p:cNvPr id="9" name="Straight Connector 8">
            <a:extLst>
              <a:ext uri="{FF2B5EF4-FFF2-40B4-BE49-F238E27FC236}">
                <a16:creationId xmlns:a16="http://schemas.microsoft.com/office/drawing/2014/main" id="{E2A0D2DF-6B61-453F-A4D4-CF7A0B78521B}"/>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2" name="hcSlideMaster.Two Colums with SubtitlesHeader">
            <a:extLst>
              <a:ext uri="{FF2B5EF4-FFF2-40B4-BE49-F238E27FC236}">
                <a16:creationId xmlns:a16="http://schemas.microsoft.com/office/drawing/2014/main" id="{777C181F-C22A-4DFF-E92D-C9FC40C1DF7A}"/>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17.Two Colums with SubtitlesHeader">
            <a:extLst>
              <a:ext uri="{FF2B5EF4-FFF2-40B4-BE49-F238E27FC236}">
                <a16:creationId xmlns:a16="http://schemas.microsoft.com/office/drawing/2014/main" id="{7AC9E57B-11CA-2905-99E4-AEF92A82A46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231424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743076"/>
            <a:ext cx="10972800" cy="4433888"/>
          </a:xfrm>
          <a:prstGeom prst="rect">
            <a:avLst/>
          </a:prstGeom>
        </p:spPr>
        <p:txBody>
          <a:bodyPr/>
          <a:lstStyle>
            <a:lvl1pPr>
              <a:defRPr/>
            </a:lvl1pPr>
          </a:lstStyle>
          <a:p>
            <a:pPr lvl="0"/>
            <a:r>
              <a:rPr lang="en-US" dirty="0"/>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EA6A5BCA-6DA4-48C6-A71D-184CA1F6EF9C}" type="slidenum">
              <a:rPr lang="en-US" smtClean="0"/>
              <a:t>‹#›</a:t>
            </a:fld>
            <a:endParaRPr lang="en-US"/>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Title 1">
            <a:extLst>
              <a:ext uri="{FF2B5EF4-FFF2-40B4-BE49-F238E27FC236}">
                <a16:creationId xmlns:a16="http://schemas.microsoft.com/office/drawing/2014/main" id="{F426FC3E-94D4-5B26-867C-8792A447207D}"/>
              </a:ext>
            </a:extLst>
          </p:cNvPr>
          <p:cNvSpPr>
            <a:spLocks noGrp="1"/>
          </p:cNvSpPr>
          <p:nvPr>
            <p:ph type="title" hasCustomPrompt="1"/>
          </p:nvPr>
        </p:nvSpPr>
        <p:spPr>
          <a:xfrm>
            <a:off x="609600" y="474501"/>
            <a:ext cx="10972800" cy="698743"/>
          </a:xfrm>
        </p:spPr>
        <p:txBody>
          <a:bodyPr>
            <a:normAutofit/>
          </a:bodyPr>
          <a:lstStyle>
            <a:lvl1pPr>
              <a:defRPr sz="4000"/>
            </a:lvl1pPr>
          </a:lstStyle>
          <a:p>
            <a:r>
              <a:rPr lang="en-US" dirty="0"/>
              <a:t>Click to add title	</a:t>
            </a:r>
          </a:p>
        </p:txBody>
      </p:sp>
      <p:sp>
        <p:nvSpPr>
          <p:cNvPr id="9" name="Text Placeholder 8">
            <a:extLst>
              <a:ext uri="{FF2B5EF4-FFF2-40B4-BE49-F238E27FC236}">
                <a16:creationId xmlns:a16="http://schemas.microsoft.com/office/drawing/2014/main" id="{BCFCE8BC-9CF3-4BCB-08E6-0097FD508C18}"/>
              </a:ext>
            </a:extLst>
          </p:cNvPr>
          <p:cNvSpPr>
            <a:spLocks noGrp="1"/>
          </p:cNvSpPr>
          <p:nvPr>
            <p:ph type="body" sz="quarter" idx="10" hasCustomPrompt="1"/>
          </p:nvPr>
        </p:nvSpPr>
        <p:spPr>
          <a:xfrm>
            <a:off x="609600" y="1173246"/>
            <a:ext cx="10972800" cy="455528"/>
          </a:xfrm>
        </p:spPr>
        <p:txBody>
          <a:bodyPr anchor="b">
            <a:normAutofit/>
          </a:bodyPr>
          <a:lstStyle>
            <a:lvl1pPr marL="0" indent="0">
              <a:buNone/>
              <a:defRPr sz="2000" b="1" spc="300"/>
            </a:lvl1pPr>
          </a:lstStyle>
          <a:p>
            <a:pPr lvl="0"/>
            <a:r>
              <a:rPr lang="en-US" dirty="0"/>
              <a:t>Click to add subtitle</a:t>
            </a:r>
          </a:p>
        </p:txBody>
      </p:sp>
      <p:sp>
        <p:nvSpPr>
          <p:cNvPr id="2" name="hcSlideMaster.Title/Subtitle and ContentHeader">
            <a:extLst>
              <a:ext uri="{FF2B5EF4-FFF2-40B4-BE49-F238E27FC236}">
                <a16:creationId xmlns:a16="http://schemas.microsoft.com/office/drawing/2014/main" id="{326C85A3-50CD-C9B4-9460-8E8EEBC891A8}"/>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219939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EA6A5BCA-6DA4-48C6-A71D-184CA1F6EF9C}" type="slidenum">
              <a:rPr lang="en-US" smtClean="0"/>
              <a:t>‹#›</a:t>
            </a:fld>
            <a:endParaRPr lang="en-US"/>
          </a:p>
        </p:txBody>
      </p:sp>
      <p:sp>
        <p:nvSpPr>
          <p:cNvPr id="10" name="Title 1">
            <a:extLst>
              <a:ext uri="{FF2B5EF4-FFF2-40B4-BE49-F238E27FC236}">
                <a16:creationId xmlns:a16="http://schemas.microsoft.com/office/drawing/2014/main" id="{93F30621-099A-479F-B8A1-7A19E2D0A1D5}"/>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a:t>
            </a:r>
          </a:p>
        </p:txBody>
      </p:sp>
      <p:cxnSp>
        <p:nvCxnSpPr>
          <p:cNvPr id="7" name="Straight Connector 6">
            <a:extLst>
              <a:ext uri="{FF2B5EF4-FFF2-40B4-BE49-F238E27FC236}">
                <a16:creationId xmlns:a16="http://schemas.microsoft.com/office/drawing/2014/main" id="{C3FB075E-D0F7-45D3-BBA8-F513D2F688DF}"/>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2" name="hcSlideMaster.Two ColumnsHeader">
            <a:extLst>
              <a:ext uri="{FF2B5EF4-FFF2-40B4-BE49-F238E27FC236}">
                <a16:creationId xmlns:a16="http://schemas.microsoft.com/office/drawing/2014/main" id="{338413AA-C962-17D7-2D03-7B3539A45D8D}"/>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117994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Columns with Long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772238"/>
            <a:ext cx="5410200" cy="3685032"/>
          </a:xfrm>
          <a:prstGeom prst="rect">
            <a:avLst/>
          </a:prstGeom>
        </p:spPr>
        <p:txBody>
          <a:bodyPr/>
          <a:lstStyle>
            <a:lvl1pPr marL="344488" indent="-344488">
              <a:buFont typeface="Arial" panose="020B0604020202020204" pitchFamily="34" charset="0"/>
              <a:buChar char="•"/>
              <a:defRPr/>
            </a:lvl1pPr>
          </a:lstStyle>
          <a:p>
            <a:pPr lvl="0"/>
            <a:r>
              <a:rPr lang="en-US" dirty="0"/>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772238"/>
            <a:ext cx="5410200" cy="3685032"/>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2" name="Title 1">
            <a:extLst>
              <a:ext uri="{FF2B5EF4-FFF2-40B4-BE49-F238E27FC236}">
                <a16:creationId xmlns:a16="http://schemas.microsoft.com/office/drawing/2014/main" id="{9E330B70-96BD-853A-FE1C-B74A7161788C}"/>
              </a:ext>
            </a:extLst>
          </p:cNvPr>
          <p:cNvSpPr>
            <a:spLocks noGrp="1"/>
          </p:cNvSpPr>
          <p:nvPr>
            <p:ph type="title" hasCustomPrompt="1"/>
          </p:nvPr>
        </p:nvSpPr>
        <p:spPr>
          <a:xfrm>
            <a:off x="609600" y="365125"/>
            <a:ext cx="10972800" cy="1263649"/>
          </a:xfrm>
        </p:spPr>
        <p:txBody>
          <a:bodyPr>
            <a:normAutofit/>
          </a:bodyPr>
          <a:lstStyle>
            <a:lvl1pPr>
              <a:defRPr sz="4000"/>
            </a:lvl1pPr>
          </a:lstStyle>
          <a:p>
            <a:r>
              <a:rPr lang="en-US" dirty="0"/>
              <a:t>Click to add a long title that spans two lines</a:t>
            </a:r>
          </a:p>
        </p:txBody>
      </p:sp>
      <p:cxnSp>
        <p:nvCxnSpPr>
          <p:cNvPr id="5" name="Straight Connector 4">
            <a:extLst>
              <a:ext uri="{FF2B5EF4-FFF2-40B4-BE49-F238E27FC236}">
                <a16:creationId xmlns:a16="http://schemas.microsoft.com/office/drawing/2014/main" id="{4CAF66F4-6B49-339A-7335-6DA156744A00}"/>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6" name="hcSlideMaster.Two Columns with Long TitleHeader">
            <a:extLst>
              <a:ext uri="{FF2B5EF4-FFF2-40B4-BE49-F238E27FC236}">
                <a16:creationId xmlns:a16="http://schemas.microsoft.com/office/drawing/2014/main" id="{9FF688D9-9AD6-049C-F25D-59F3D4F22E16}"/>
              </a:ext>
            </a:extLst>
          </p:cNvPr>
          <p:cNvSpPr txBox="1"/>
          <p:nvPr/>
        </p:nvSpPr>
        <p:spPr>
          <a:xfrm>
            <a:off x="0" y="0"/>
            <a:ext cx="12192000" cy="369332"/>
          </a:xfrm>
          <a:prstGeom prst="rect">
            <a:avLst/>
          </a:prstGeom>
          <a:noFill/>
        </p:spPr>
        <p:txBody>
          <a:bodyPr vert="horz" rtlCol="0">
            <a:spAutoFit/>
          </a:bodyPr>
          <a:lstStyle/>
          <a:p>
            <a:endParaRPr lang="en-US"/>
          </a:p>
        </p:txBody>
      </p:sp>
      <p:sp>
        <p:nvSpPr>
          <p:cNvPr id="7" name="hcSlideMaster.Two Columns with Long TitleHeader">
            <a:extLst>
              <a:ext uri="{FF2B5EF4-FFF2-40B4-BE49-F238E27FC236}">
                <a16:creationId xmlns:a16="http://schemas.microsoft.com/office/drawing/2014/main" id="{2973FEE9-0472-5597-252F-FC5A2FC64B41}"/>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40728516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wo Colums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8080-C231-41F6-A5B8-EAFA1F48973B}"/>
              </a:ext>
            </a:extLst>
          </p:cNvPr>
          <p:cNvSpPr>
            <a:spLocks noGrp="1"/>
          </p:cNvSpPr>
          <p:nvPr>
            <p:ph type="body" idx="1" hasCustomPrompt="1"/>
          </p:nvPr>
        </p:nvSpPr>
        <p:spPr>
          <a:xfrm>
            <a:off x="609600" y="1128713"/>
            <a:ext cx="5413248" cy="823912"/>
          </a:xfrm>
          <a:prstGeom prst="rect">
            <a:avLst/>
          </a:prstGeom>
        </p:spPr>
        <p:txBody>
          <a:bodyPr anchor="ctr">
            <a:normAutofit/>
          </a:bodyPr>
          <a:lstStyle>
            <a:lvl1pPr marL="0" indent="0">
              <a:buNone/>
              <a:defRPr sz="2000" b="1"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432807CB-4D1A-4816-BD00-F3A02574A382}"/>
              </a:ext>
            </a:extLst>
          </p:cNvPr>
          <p:cNvSpPr>
            <a:spLocks noGrp="1"/>
          </p:cNvSpPr>
          <p:nvPr>
            <p:ph sz="half" idx="2" hasCustomPrompt="1"/>
          </p:nvPr>
        </p:nvSpPr>
        <p:spPr>
          <a:xfrm>
            <a:off x="609600" y="1952625"/>
            <a:ext cx="5413248" cy="3684588"/>
          </a:xfrm>
          <a:prstGeom prst="rect">
            <a:avLst/>
          </a:prstGeom>
        </p:spPr>
        <p:txBody>
          <a:bodyPr>
            <a:normAutofit/>
          </a:bodyPr>
          <a:lstStyle>
            <a:lvl1pPr>
              <a:defRPr sz="2800"/>
            </a:lvl1pPr>
          </a:lstStyle>
          <a:p>
            <a:pPr lvl="0"/>
            <a:r>
              <a:rPr lang="en-US" dirty="0"/>
              <a:t>Click to add text</a:t>
            </a:r>
          </a:p>
        </p:txBody>
      </p:sp>
      <p:sp>
        <p:nvSpPr>
          <p:cNvPr id="5" name="Text Placeholder 4">
            <a:extLst>
              <a:ext uri="{FF2B5EF4-FFF2-40B4-BE49-F238E27FC236}">
                <a16:creationId xmlns:a16="http://schemas.microsoft.com/office/drawing/2014/main" id="{D5C3860F-01BD-4B70-965C-C46447C9AC7A}"/>
              </a:ext>
            </a:extLst>
          </p:cNvPr>
          <p:cNvSpPr>
            <a:spLocks noGrp="1"/>
          </p:cNvSpPr>
          <p:nvPr>
            <p:ph type="body" sz="quarter" idx="3" hasCustomPrompt="1"/>
          </p:nvPr>
        </p:nvSpPr>
        <p:spPr>
          <a:xfrm>
            <a:off x="6172200" y="1128713"/>
            <a:ext cx="5413248" cy="823912"/>
          </a:xfrm>
          <a:prstGeom prst="rect">
            <a:avLst/>
          </a:prstGeom>
        </p:spPr>
        <p:txBody>
          <a:bodyPr anchor="ctr">
            <a:normAutofit/>
          </a:bodyPr>
          <a:lstStyle>
            <a:lvl1pPr marL="0" indent="0">
              <a:buNone/>
              <a:defRPr sz="2000" b="1"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0D66BE8-B7C3-436E-B5E6-26BA9F5B1B34}"/>
              </a:ext>
            </a:extLst>
          </p:cNvPr>
          <p:cNvSpPr>
            <a:spLocks noGrp="1"/>
          </p:cNvSpPr>
          <p:nvPr>
            <p:ph sz="quarter" idx="4" hasCustomPrompt="1"/>
          </p:nvPr>
        </p:nvSpPr>
        <p:spPr>
          <a:xfrm>
            <a:off x="6172200" y="1952625"/>
            <a:ext cx="5413248" cy="3684588"/>
          </a:xfrm>
          <a:prstGeom prst="rect">
            <a:avLst/>
          </a:prstGeom>
        </p:spPr>
        <p:txBody>
          <a:bodyPr/>
          <a:lstStyle>
            <a:lvl1pPr>
              <a:defRPr sz="2800"/>
            </a:lvl1pPr>
          </a:lstStyle>
          <a:p>
            <a:pPr lvl="0"/>
            <a:r>
              <a:rPr lang="en-US"/>
              <a:t>Click to add text</a:t>
            </a:r>
          </a:p>
        </p:txBody>
      </p:sp>
      <p:sp>
        <p:nvSpPr>
          <p:cNvPr id="11" name="Slide Number Placeholder 5">
            <a:extLst>
              <a:ext uri="{FF2B5EF4-FFF2-40B4-BE49-F238E27FC236}">
                <a16:creationId xmlns:a16="http://schemas.microsoft.com/office/drawing/2014/main" id="{4A2D9CC6-4FF9-4482-ACE6-E5C59BD532F1}"/>
              </a:ext>
            </a:extLst>
          </p:cNvPr>
          <p:cNvSpPr>
            <a:spLocks noGrp="1"/>
          </p:cNvSpPr>
          <p:nvPr>
            <p:ph type="sldNum" sz="quarter" idx="11"/>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EA6A5BCA-6DA4-48C6-A71D-184CA1F6EF9C}" type="slidenum">
              <a:rPr lang="en-US" smtClean="0"/>
              <a:t>‹#›</a:t>
            </a:fld>
            <a:endParaRPr lang="en-US"/>
          </a:p>
        </p:txBody>
      </p:sp>
      <p:sp>
        <p:nvSpPr>
          <p:cNvPr id="12" name="Title 1">
            <a:extLst>
              <a:ext uri="{FF2B5EF4-FFF2-40B4-BE49-F238E27FC236}">
                <a16:creationId xmlns:a16="http://schemas.microsoft.com/office/drawing/2014/main" id="{C114873F-1487-4F09-84A8-B75A889E26EB}"/>
              </a:ext>
            </a:extLst>
          </p:cNvPr>
          <p:cNvSpPr>
            <a:spLocks noGrp="1"/>
          </p:cNvSpPr>
          <p:nvPr>
            <p:ph type="title" hasCustomPrompt="1"/>
          </p:nvPr>
        </p:nvSpPr>
        <p:spPr>
          <a:xfrm>
            <a:off x="612648" y="365126"/>
            <a:ext cx="10972800" cy="628734"/>
          </a:xfrm>
        </p:spPr>
        <p:txBody>
          <a:bodyPr>
            <a:noAutofit/>
          </a:bodyPr>
          <a:lstStyle>
            <a:lvl1pPr>
              <a:defRPr sz="4000"/>
            </a:lvl1pPr>
          </a:lstStyle>
          <a:p>
            <a:r>
              <a:rPr lang="en-US" dirty="0"/>
              <a:t>Click to add title</a:t>
            </a:r>
          </a:p>
        </p:txBody>
      </p:sp>
      <p:cxnSp>
        <p:nvCxnSpPr>
          <p:cNvPr id="9" name="Straight Connector 8">
            <a:extLst>
              <a:ext uri="{FF2B5EF4-FFF2-40B4-BE49-F238E27FC236}">
                <a16:creationId xmlns:a16="http://schemas.microsoft.com/office/drawing/2014/main" id="{E2A0D2DF-6B61-453F-A4D4-CF7A0B78521B}"/>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2" name="hcSlideMaster.Two Colums with SubtitlesHeader">
            <a:extLst>
              <a:ext uri="{FF2B5EF4-FFF2-40B4-BE49-F238E27FC236}">
                <a16:creationId xmlns:a16="http://schemas.microsoft.com/office/drawing/2014/main" id="{010F4075-7C7F-BE59-46E5-9C20F9DD4556}"/>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002033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Full-slide figur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9AC89CC5-3AD3-0405-9D5F-4AE48CD4F601}"/>
              </a:ext>
            </a:extLst>
          </p:cNvPr>
          <p:cNvSpPr>
            <a:spLocks noGrp="1"/>
          </p:cNvSpPr>
          <p:nvPr>
            <p:ph sz="quarter" idx="13" hasCustomPrompt="1"/>
          </p:nvPr>
        </p:nvSpPr>
        <p:spPr>
          <a:xfrm>
            <a:off x="3103563" y="263525"/>
            <a:ext cx="8924544" cy="5729288"/>
          </a:xfrm>
        </p:spPr>
        <p:txBody>
          <a:bodyPr/>
          <a:lstStyle>
            <a:lvl1pPr marL="0" indent="0">
              <a:buNone/>
              <a:defRPr/>
            </a:lvl1pPr>
          </a:lstStyle>
          <a:p>
            <a:pPr lvl="0"/>
            <a:r>
              <a:rPr lang="en-US" dirty="0"/>
              <a:t>Insert figure</a:t>
            </a:r>
          </a:p>
        </p:txBody>
      </p:sp>
      <p:sp>
        <p:nvSpPr>
          <p:cNvPr id="7" name="Rectangle 6">
            <a:extLst>
              <a:ext uri="{FF2B5EF4-FFF2-40B4-BE49-F238E27FC236}">
                <a16:creationId xmlns:a16="http://schemas.microsoft.com/office/drawing/2014/main" id="{A34C78C6-6FAE-438D-9FC0-F4D9ADF81B00}"/>
              </a:ext>
            </a:extLst>
          </p:cNvPr>
          <p:cNvSpPr/>
          <p:nvPr/>
        </p:nvSpPr>
        <p:spPr>
          <a:xfrm>
            <a:off x="16" y="0"/>
            <a:ext cx="2920984" cy="6858000"/>
          </a:xfrm>
          <a:prstGeom prst="rect">
            <a:avLst/>
          </a:prstGeom>
          <a:gradFill flip="none" rotWithShape="1">
            <a:gsLst>
              <a:gs pos="0">
                <a:srgbClr val="025695">
                  <a:shade val="30000"/>
                  <a:satMod val="115000"/>
                </a:srgbClr>
              </a:gs>
              <a:gs pos="50000">
                <a:srgbClr val="025695">
                  <a:shade val="67500"/>
                  <a:satMod val="115000"/>
                </a:srgbClr>
              </a:gs>
              <a:gs pos="100000">
                <a:srgbClr val="02569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2921000"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EA6A5BCA-6DA4-48C6-A71D-184CA1F6EF9C}" type="slidenum">
              <a:rPr lang="en-US" smtClean="0"/>
              <a:t>‹#›</a:t>
            </a:fld>
            <a:endParaRPr lang="en-US"/>
          </a:p>
        </p:txBody>
      </p:sp>
      <p:sp>
        <p:nvSpPr>
          <p:cNvPr id="19" name="Text Placeholder 18">
            <a:extLst>
              <a:ext uri="{FF2B5EF4-FFF2-40B4-BE49-F238E27FC236}">
                <a16:creationId xmlns:a16="http://schemas.microsoft.com/office/drawing/2014/main" id="{071A9EFF-D008-8A6F-C496-CA63B87A464B}"/>
              </a:ext>
            </a:extLst>
          </p:cNvPr>
          <p:cNvSpPr>
            <a:spLocks noGrp="1"/>
          </p:cNvSpPr>
          <p:nvPr>
            <p:ph type="body" sz="quarter" idx="10" hasCustomPrompt="1"/>
          </p:nvPr>
        </p:nvSpPr>
        <p:spPr>
          <a:xfrm>
            <a:off x="133358" y="264066"/>
            <a:ext cx="2654299" cy="3989118"/>
          </a:xfrm>
          <a:prstGeom prst="rect">
            <a:avLst/>
          </a:prstGeom>
        </p:spPr>
        <p:txBody>
          <a:bodyPr>
            <a:normAutofit/>
          </a:bodyPr>
          <a:lstStyle>
            <a:lvl1pPr marL="0" indent="0">
              <a:buNone/>
              <a:defRPr sz="2400" b="1">
                <a:solidFill>
                  <a:schemeClr val="bg1"/>
                </a:solidFill>
              </a:defRPr>
            </a:lvl1pPr>
          </a:lstStyle>
          <a:p>
            <a:pPr lvl="0"/>
            <a:r>
              <a:rPr lang="en-US"/>
              <a:t>Figure title</a:t>
            </a:r>
          </a:p>
        </p:txBody>
      </p:sp>
      <p:sp>
        <p:nvSpPr>
          <p:cNvPr id="21" name="Text Placeholder 20">
            <a:extLst>
              <a:ext uri="{FF2B5EF4-FFF2-40B4-BE49-F238E27FC236}">
                <a16:creationId xmlns:a16="http://schemas.microsoft.com/office/drawing/2014/main" id="{A368967B-698F-694A-B9FF-366EE9AC0342}"/>
              </a:ext>
            </a:extLst>
          </p:cNvPr>
          <p:cNvSpPr>
            <a:spLocks noGrp="1"/>
          </p:cNvSpPr>
          <p:nvPr>
            <p:ph type="body" sz="quarter" idx="11" hasCustomPrompt="1"/>
          </p:nvPr>
        </p:nvSpPr>
        <p:spPr>
          <a:xfrm>
            <a:off x="133358" y="4517250"/>
            <a:ext cx="2651760" cy="1666333"/>
          </a:xfrm>
          <a:prstGeom prst="rect">
            <a:avLst/>
          </a:prstGeom>
        </p:spPr>
        <p:txBody>
          <a:bodyPr/>
          <a:lstStyle>
            <a:lvl1pPr marL="0" indent="0">
              <a:buNone/>
              <a:defRPr sz="1100" b="1">
                <a:solidFill>
                  <a:schemeClr val="bg1"/>
                </a:solidFill>
              </a:defRPr>
            </a:lvl1pPr>
          </a:lstStyle>
          <a:p>
            <a:pPr lvl="0"/>
            <a:r>
              <a:rPr lang="en-US"/>
              <a:t>Citation</a:t>
            </a:r>
          </a:p>
        </p:txBody>
      </p:sp>
      <p:grpSp>
        <p:nvGrpSpPr>
          <p:cNvPr id="13" name="Group 12">
            <a:extLst>
              <a:ext uri="{FF2B5EF4-FFF2-40B4-BE49-F238E27FC236}">
                <a16:creationId xmlns:a16="http://schemas.microsoft.com/office/drawing/2014/main" id="{76B4EE14-9D36-E1F7-0A5E-2C7281705FA7}"/>
              </a:ext>
            </a:extLst>
          </p:cNvPr>
          <p:cNvGrpSpPr>
            <a:grpSpLocks noChangeAspect="1"/>
          </p:cNvGrpSpPr>
          <p:nvPr/>
        </p:nvGrpSpPr>
        <p:grpSpPr>
          <a:xfrm>
            <a:off x="221656" y="6434223"/>
            <a:ext cx="746936" cy="411480"/>
            <a:chOff x="1665033" y="288999"/>
            <a:chExt cx="1138087" cy="626961"/>
          </a:xfrm>
        </p:grpSpPr>
        <p:pic>
          <p:nvPicPr>
            <p:cNvPr id="15" name="Picture 2" descr="https://www.nsf.gov/images/logos/NSF_AllWhite_bitmap_Logo.png">
              <a:extLst>
                <a:ext uri="{FF2B5EF4-FFF2-40B4-BE49-F238E27FC236}">
                  <a16:creationId xmlns:a16="http://schemas.microsoft.com/office/drawing/2014/main" id="{D6B3938B-6542-F278-6C18-ACC6CCC62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background pattern&#10;&#10;Description automatically generated">
              <a:extLst>
                <a:ext uri="{FF2B5EF4-FFF2-40B4-BE49-F238E27FC236}">
                  <a16:creationId xmlns:a16="http://schemas.microsoft.com/office/drawing/2014/main" id="{CC31BD80-EC83-7AB6-4B01-8118A3B9CDC0}"/>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8" name="Straight Connector 17">
              <a:extLst>
                <a:ext uri="{FF2B5EF4-FFF2-40B4-BE49-F238E27FC236}">
                  <a16:creationId xmlns:a16="http://schemas.microsoft.com/office/drawing/2014/main" id="{46008334-5838-6B3B-7991-91D841CB92EC}"/>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hcSlideMaster.Full-slide figureHeader">
            <a:extLst>
              <a:ext uri="{FF2B5EF4-FFF2-40B4-BE49-F238E27FC236}">
                <a16:creationId xmlns:a16="http://schemas.microsoft.com/office/drawing/2014/main" id="{A3A518D3-F65C-C2A9-61A7-97E6439991D1}"/>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048198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p:nvSpPr>
        <p:spPr>
          <a:xfrm>
            <a:off x="16" y="0"/>
            <a:ext cx="1548047" cy="6858000"/>
          </a:xfrm>
          <a:prstGeom prst="rect">
            <a:avLst/>
          </a:prstGeom>
          <a:gradFill flip="none" rotWithShape="1">
            <a:gsLst>
              <a:gs pos="0">
                <a:srgbClr val="025695">
                  <a:shade val="30000"/>
                  <a:satMod val="115000"/>
                </a:srgbClr>
              </a:gs>
              <a:gs pos="50000">
                <a:srgbClr val="025695">
                  <a:shade val="67500"/>
                  <a:satMod val="115000"/>
                </a:srgbClr>
              </a:gs>
              <a:gs pos="100000">
                <a:srgbClr val="025695">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1536843" y="-4572"/>
            <a:ext cx="64008" cy="6867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b="1">
                <a:solidFill>
                  <a:schemeClr val="tx1"/>
                </a:solidFill>
                <a:latin typeface="+mn-lt"/>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grpSp>
        <p:nvGrpSpPr>
          <p:cNvPr id="2" name="Group 1">
            <a:extLst>
              <a:ext uri="{FF2B5EF4-FFF2-40B4-BE49-F238E27FC236}">
                <a16:creationId xmlns:a16="http://schemas.microsoft.com/office/drawing/2014/main" id="{A8DFDAA6-5F76-6AA2-9CF3-02E3C8C5C113}"/>
              </a:ext>
            </a:extLst>
          </p:cNvPr>
          <p:cNvGrpSpPr>
            <a:grpSpLocks noChangeAspect="1"/>
          </p:cNvGrpSpPr>
          <p:nvPr/>
        </p:nvGrpSpPr>
        <p:grpSpPr>
          <a:xfrm>
            <a:off x="221656" y="6417598"/>
            <a:ext cx="746936" cy="411480"/>
            <a:chOff x="1665033" y="288999"/>
            <a:chExt cx="1138087" cy="626961"/>
          </a:xfrm>
        </p:grpSpPr>
        <p:pic>
          <p:nvPicPr>
            <p:cNvPr id="3" name="Picture 2" descr="https://www.nsf.gov/images/logos/NSF_AllWhite_bitmap_Logo.png">
              <a:extLst>
                <a:ext uri="{FF2B5EF4-FFF2-40B4-BE49-F238E27FC236}">
                  <a16:creationId xmlns:a16="http://schemas.microsoft.com/office/drawing/2014/main" id="{91092D24-5507-3122-503E-891A66D4B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ackground pattern&#10;&#10;Description automatically generated">
              <a:extLst>
                <a:ext uri="{FF2B5EF4-FFF2-40B4-BE49-F238E27FC236}">
                  <a16:creationId xmlns:a16="http://schemas.microsoft.com/office/drawing/2014/main" id="{7EC34CD6-A0A5-8469-3356-E999621C268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5" name="Straight Connector 4">
              <a:extLst>
                <a:ext uri="{FF2B5EF4-FFF2-40B4-BE49-F238E27FC236}">
                  <a16:creationId xmlns:a16="http://schemas.microsoft.com/office/drawing/2014/main" id="{50FBB71A-7F35-166A-8A08-282DBE88E4A4}"/>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hcSlideMaster.Section DividerHeader">
            <a:extLst>
              <a:ext uri="{FF2B5EF4-FFF2-40B4-BE49-F238E27FC236}">
                <a16:creationId xmlns:a16="http://schemas.microsoft.com/office/drawing/2014/main" id="{4EE69629-DE0F-8F2F-D4B8-B9ACD4087740}"/>
              </a:ext>
            </a:extLst>
          </p:cNvPr>
          <p:cNvSpPr txBox="1"/>
          <p:nvPr/>
        </p:nvSpPr>
        <p:spPr>
          <a:xfrm>
            <a:off x="0" y="0"/>
            <a:ext cx="12192000" cy="369332"/>
          </a:xfrm>
          <a:prstGeom prst="rect">
            <a:avLst/>
          </a:prstGeom>
          <a:noFill/>
        </p:spPr>
        <p:txBody>
          <a:bodyPr vert="horz" rtlCol="0">
            <a:spAutoFit/>
          </a:bodyPr>
          <a:lstStyle/>
          <a:p>
            <a:endParaRPr lang="en-US"/>
          </a:p>
        </p:txBody>
      </p:sp>
      <p:sp>
        <p:nvSpPr>
          <p:cNvPr id="9" name="hcSlideMaster.Section DividerHeader">
            <a:extLst>
              <a:ext uri="{FF2B5EF4-FFF2-40B4-BE49-F238E27FC236}">
                <a16:creationId xmlns:a16="http://schemas.microsoft.com/office/drawing/2014/main" id="{2BFC5538-1714-D6AE-8398-6EE0266AAC31}"/>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5447400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ontent_No Line und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	</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EA6A5BCA-6DA4-48C6-A71D-184CA1F6EF9C}" type="slidenum">
              <a:rPr lang="en-US" smtClean="0"/>
              <a:t>‹#›</a:t>
            </a:fld>
            <a:endParaRPr lang="en-US"/>
          </a:p>
        </p:txBody>
      </p:sp>
      <p:sp>
        <p:nvSpPr>
          <p:cNvPr id="4" name="hcSlideMaster.Title and Content_No Line under TitleHeader">
            <a:extLst>
              <a:ext uri="{FF2B5EF4-FFF2-40B4-BE49-F238E27FC236}">
                <a16:creationId xmlns:a16="http://schemas.microsoft.com/office/drawing/2014/main" id="{751D8E8A-92B3-A142-20F7-07E6C81C1CF7}"/>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677042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No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AC6-A5B2-6DD6-36AF-014B8683B643}"/>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a:t>
            </a:r>
          </a:p>
        </p:txBody>
      </p:sp>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tx1"/>
                </a:solidFill>
              </a:defRPr>
            </a:lvl1pPr>
          </a:lstStyle>
          <a:p>
            <a:fld id="{EA6A5BCA-6DA4-48C6-A71D-184CA1F6EF9C}" type="slidenum">
              <a:rPr lang="en-US" smtClean="0"/>
              <a:t>‹#›</a:t>
            </a:fld>
            <a:endParaRPr lang="en-US"/>
          </a:p>
        </p:txBody>
      </p:sp>
      <p:cxnSp>
        <p:nvCxnSpPr>
          <p:cNvPr id="4" name="Straight Connector 3">
            <a:extLst>
              <a:ext uri="{FF2B5EF4-FFF2-40B4-BE49-F238E27FC236}">
                <a16:creationId xmlns:a16="http://schemas.microsoft.com/office/drawing/2014/main" id="{CEF80D99-16C1-AE45-6F70-8CD87298F2D1}"/>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8F7E128C-E128-4A7B-D36B-46E266940CCD}"/>
              </a:ext>
            </a:extLst>
          </p:cNvPr>
          <p:cNvPicPr>
            <a:picLocks noChangeAspect="1"/>
          </p:cNvPicPr>
          <p:nvPr/>
        </p:nvPicPr>
        <p:blipFill>
          <a:blip r:embed="rId2"/>
          <a:stretch>
            <a:fillRect/>
          </a:stretch>
        </p:blipFill>
        <p:spPr>
          <a:xfrm>
            <a:off x="219456" y="6419088"/>
            <a:ext cx="928941" cy="411480"/>
          </a:xfrm>
          <a:prstGeom prst="rect">
            <a:avLst/>
          </a:prstGeom>
        </p:spPr>
      </p:pic>
      <p:sp>
        <p:nvSpPr>
          <p:cNvPr id="6" name="Content Placeholder 2">
            <a:extLst>
              <a:ext uri="{FF2B5EF4-FFF2-40B4-BE49-F238E27FC236}">
                <a16:creationId xmlns:a16="http://schemas.microsoft.com/office/drawing/2014/main" id="{7CA586F7-7ADC-2783-3C47-2126DA45F51C}"/>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7" name="hcSlideMaster.No Bottom BarHeader">
            <a:extLst>
              <a:ext uri="{FF2B5EF4-FFF2-40B4-BE49-F238E27FC236}">
                <a16:creationId xmlns:a16="http://schemas.microsoft.com/office/drawing/2014/main" id="{0EBD23B8-C702-0B27-8CBC-49AAF43CE306}"/>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327222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ection Divider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p:nvSpPr>
        <p:spPr>
          <a:xfrm>
            <a:off x="12993596" y="-1943100"/>
            <a:ext cx="154804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1536843"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b="1">
                <a:solidFill>
                  <a:schemeClr val="bg1"/>
                </a:solidFill>
                <a:latin typeface="+mn-lt"/>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EA6A5BCA-6DA4-48C6-A71D-184CA1F6EF9C}" type="slidenum">
              <a:rPr lang="en-US" smtClean="0"/>
              <a:t>‹#›</a:t>
            </a:fld>
            <a:endParaRPr lang="en-US"/>
          </a:p>
        </p:txBody>
      </p:sp>
      <p:grpSp>
        <p:nvGrpSpPr>
          <p:cNvPr id="2" name="Group 1">
            <a:extLst>
              <a:ext uri="{FF2B5EF4-FFF2-40B4-BE49-F238E27FC236}">
                <a16:creationId xmlns:a16="http://schemas.microsoft.com/office/drawing/2014/main" id="{1B58C32C-447B-C9FD-E613-7500ABBBCCF4}"/>
              </a:ext>
            </a:extLst>
          </p:cNvPr>
          <p:cNvGrpSpPr>
            <a:grpSpLocks noChangeAspect="1"/>
          </p:cNvGrpSpPr>
          <p:nvPr/>
        </p:nvGrpSpPr>
        <p:grpSpPr>
          <a:xfrm>
            <a:off x="221656" y="6417598"/>
            <a:ext cx="746936" cy="411480"/>
            <a:chOff x="1665033" y="288999"/>
            <a:chExt cx="1138087" cy="626961"/>
          </a:xfrm>
        </p:grpSpPr>
        <p:pic>
          <p:nvPicPr>
            <p:cNvPr id="3" name="Picture 2" descr="https://www.nsf.gov/images/logos/NSF_AllWhite_bitmap_Logo.png">
              <a:extLst>
                <a:ext uri="{FF2B5EF4-FFF2-40B4-BE49-F238E27FC236}">
                  <a16:creationId xmlns:a16="http://schemas.microsoft.com/office/drawing/2014/main" id="{0AABA826-AA4E-0648-0FAA-3CEAFBB18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ackground pattern&#10;&#10;Description automatically generated">
              <a:extLst>
                <a:ext uri="{FF2B5EF4-FFF2-40B4-BE49-F238E27FC236}">
                  <a16:creationId xmlns:a16="http://schemas.microsoft.com/office/drawing/2014/main" id="{CC0A99D1-8A36-03EB-E197-12E0ACA2C6A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5" name="Straight Connector 4">
              <a:extLst>
                <a:ext uri="{FF2B5EF4-FFF2-40B4-BE49-F238E27FC236}">
                  <a16:creationId xmlns:a16="http://schemas.microsoft.com/office/drawing/2014/main" id="{0E8DF34B-EA50-8127-B1D3-3519F2AB53C0}"/>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hcSlideMaster.Section Divider_DarkHeader">
            <a:extLst>
              <a:ext uri="{FF2B5EF4-FFF2-40B4-BE49-F238E27FC236}">
                <a16:creationId xmlns:a16="http://schemas.microsoft.com/office/drawing/2014/main" id="{8BCAAC2D-7714-F459-0497-18E51522EDFE}"/>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259944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and Content_Dark">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AC6-A5B2-6DD6-36AF-014B8683B643}"/>
              </a:ext>
            </a:extLst>
          </p:cNvPr>
          <p:cNvSpPr>
            <a:spLocks noGrp="1"/>
          </p:cNvSpPr>
          <p:nvPr>
            <p:ph type="title" hasCustomPrompt="1"/>
          </p:nvPr>
        </p:nvSpPr>
        <p:spPr>
          <a:xfrm>
            <a:off x="609600" y="365126"/>
            <a:ext cx="10972800" cy="628734"/>
          </a:xfrm>
        </p:spPr>
        <p:txBody>
          <a:bodyPr/>
          <a:lstStyle>
            <a:lvl1pPr>
              <a:defRPr>
                <a:solidFill>
                  <a:schemeClr val="bg1"/>
                </a:solidFill>
              </a:defRPr>
            </a:lvl1pPr>
          </a:lstStyle>
          <a:p>
            <a:r>
              <a:rPr lang="en-US" dirty="0"/>
              <a:t>Click to add title</a:t>
            </a:r>
          </a:p>
        </p:txBody>
      </p:sp>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EA6A5BCA-6DA4-48C6-A71D-184CA1F6EF9C}" type="slidenum">
              <a:rPr lang="en-US" smtClean="0"/>
              <a:t>‹#›</a:t>
            </a:fld>
            <a:endParaRPr lang="en-US"/>
          </a:p>
        </p:txBody>
      </p:sp>
      <p:cxnSp>
        <p:nvCxnSpPr>
          <p:cNvPr id="4" name="Straight Connector 3">
            <a:extLst>
              <a:ext uri="{FF2B5EF4-FFF2-40B4-BE49-F238E27FC236}">
                <a16:creationId xmlns:a16="http://schemas.microsoft.com/office/drawing/2014/main" id="{CEF80D99-16C1-AE45-6F70-8CD87298F2D1}"/>
              </a:ext>
            </a:extLst>
          </p:cNvPr>
          <p:cNvCxnSpPr>
            <a:cxnSpLocks/>
          </p:cNvCxnSpPr>
          <p:nvPr/>
        </p:nvCxnSpPr>
        <p:spPr>
          <a:xfrm>
            <a:off x="609600" y="993859"/>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6" name="Content Placeholder 2">
            <a:extLst>
              <a:ext uri="{FF2B5EF4-FFF2-40B4-BE49-F238E27FC236}">
                <a16:creationId xmlns:a16="http://schemas.microsoft.com/office/drawing/2014/main" id="{7CA586F7-7ADC-2783-3C47-2126DA45F51C}"/>
              </a:ext>
            </a:extLst>
          </p:cNvPr>
          <p:cNvSpPr>
            <a:spLocks noGrp="1"/>
          </p:cNvSpPr>
          <p:nvPr>
            <p:ph idx="1" hasCustomPrompt="1"/>
          </p:nvPr>
        </p:nvSpPr>
        <p:spPr>
          <a:xfrm>
            <a:off x="609600" y="1143001"/>
            <a:ext cx="10972800" cy="5033962"/>
          </a:xfrm>
          <a:prstGeom prst="rect">
            <a:avLst/>
          </a:prstGeom>
        </p:spPr>
        <p:txBody>
          <a:bodyPr/>
          <a:lstStyle>
            <a:lvl1pPr marL="457200" indent="-457200">
              <a:buClr>
                <a:schemeClr val="bg1"/>
              </a:buClr>
              <a:buFont typeface="Arial" panose="020B0604020202020204" pitchFamily="34" charset="0"/>
              <a:buChar char="•"/>
              <a:defRPr>
                <a:solidFill>
                  <a:schemeClr val="bg1"/>
                </a:solidFill>
              </a:defRPr>
            </a:lvl1pPr>
            <a:lvl2pPr marL="806450" indent="-457200">
              <a:buClr>
                <a:schemeClr val="bg1"/>
              </a:buClr>
              <a:buFont typeface="Courier New" panose="02070309020205020404" pitchFamily="49" charset="0"/>
              <a:buChar char="o"/>
              <a:defRPr>
                <a:solidFill>
                  <a:schemeClr val="bg1"/>
                </a:solidFill>
              </a:defRPr>
            </a:lvl2pPr>
            <a:lvl3pPr marL="1030287" indent="-342900">
              <a:buClr>
                <a:schemeClr val="bg1"/>
              </a:buClr>
              <a:buFont typeface="Wingdings" panose="05000000000000000000" pitchFamily="2" charset="2"/>
              <a:buChar char="§"/>
              <a:defRPr>
                <a:solidFill>
                  <a:schemeClr val="bg1"/>
                </a:solidFill>
              </a:defRPr>
            </a:lvl3pPr>
            <a:lvl4pPr marL="1373188" indent="-342900">
              <a:buClr>
                <a:schemeClr val="bg1"/>
              </a:buClr>
              <a:buFont typeface="Arial" panose="020B0604020202020204" pitchFamily="34" charset="0"/>
              <a:buChar char="•"/>
              <a:defRPr>
                <a:solidFill>
                  <a:schemeClr val="bg1"/>
                </a:solidFill>
              </a:defRPr>
            </a:lvl4pPr>
          </a:lstStyle>
          <a:p>
            <a:pPr lvl="0"/>
            <a:r>
              <a:rPr lang="en-US" dirty="0"/>
              <a:t>Click to add text</a:t>
            </a:r>
          </a:p>
          <a:p>
            <a:pPr lvl="1"/>
            <a:r>
              <a:rPr lang="en-US" dirty="0"/>
              <a:t>Level 2</a:t>
            </a:r>
          </a:p>
          <a:p>
            <a:pPr lvl="2"/>
            <a:r>
              <a:rPr lang="en-US" dirty="0"/>
              <a:t>Level 3</a:t>
            </a:r>
          </a:p>
          <a:p>
            <a:pPr lvl="3"/>
            <a:r>
              <a:rPr lang="en-US" dirty="0"/>
              <a:t>Level 4</a:t>
            </a:r>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cxnSp>
        <p:nvCxnSpPr>
          <p:cNvPr id="5" name="Straight Connector 4">
            <a:extLst>
              <a:ext uri="{FF2B5EF4-FFF2-40B4-BE49-F238E27FC236}">
                <a16:creationId xmlns:a16="http://schemas.microsoft.com/office/drawing/2014/main" id="{F7AF706F-7FCB-7A86-8B87-5BF85F264DF2}"/>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17" name="Group 16">
            <a:extLst>
              <a:ext uri="{FF2B5EF4-FFF2-40B4-BE49-F238E27FC236}">
                <a16:creationId xmlns:a16="http://schemas.microsoft.com/office/drawing/2014/main" id="{A0471A71-F5BF-F157-BCE8-1F104E9D843D}"/>
              </a:ext>
            </a:extLst>
          </p:cNvPr>
          <p:cNvGrpSpPr>
            <a:grpSpLocks noChangeAspect="1"/>
          </p:cNvGrpSpPr>
          <p:nvPr/>
        </p:nvGrpSpPr>
        <p:grpSpPr>
          <a:xfrm>
            <a:off x="221656" y="6417598"/>
            <a:ext cx="746936" cy="411480"/>
            <a:chOff x="1665033" y="288999"/>
            <a:chExt cx="1138087" cy="626961"/>
          </a:xfrm>
        </p:grpSpPr>
        <p:pic>
          <p:nvPicPr>
            <p:cNvPr id="18" name="Picture 2" descr="https://www.nsf.gov/images/logos/NSF_AllWhite_bitmap_Logo.png">
              <a:extLst>
                <a:ext uri="{FF2B5EF4-FFF2-40B4-BE49-F238E27FC236}">
                  <a16:creationId xmlns:a16="http://schemas.microsoft.com/office/drawing/2014/main" id="{E152DAEF-AA92-9239-2B90-D9950CCAB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background pattern&#10;&#10;Description automatically generated">
              <a:extLst>
                <a:ext uri="{FF2B5EF4-FFF2-40B4-BE49-F238E27FC236}">
                  <a16:creationId xmlns:a16="http://schemas.microsoft.com/office/drawing/2014/main" id="{FD9AE35E-2214-B5AD-3C7A-988FFAF94266}"/>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20" name="Straight Connector 19">
              <a:extLst>
                <a:ext uri="{FF2B5EF4-FFF2-40B4-BE49-F238E27FC236}">
                  <a16:creationId xmlns:a16="http://schemas.microsoft.com/office/drawing/2014/main" id="{988794B9-2F12-0CF5-6051-58F7633E8D44}"/>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Title and Content_DarkHeader">
            <a:extLst>
              <a:ext uri="{FF2B5EF4-FFF2-40B4-BE49-F238E27FC236}">
                <a16:creationId xmlns:a16="http://schemas.microsoft.com/office/drawing/2014/main" id="{3640C988-1BDC-E05C-CD09-A726C3B6485D}"/>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3124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ull-slide figur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9AC89CC5-3AD3-0405-9D5F-4AE48CD4F601}"/>
              </a:ext>
            </a:extLst>
          </p:cNvPr>
          <p:cNvSpPr>
            <a:spLocks noGrp="1"/>
          </p:cNvSpPr>
          <p:nvPr>
            <p:ph sz="quarter" idx="13" hasCustomPrompt="1"/>
          </p:nvPr>
        </p:nvSpPr>
        <p:spPr>
          <a:xfrm>
            <a:off x="3103563" y="263525"/>
            <a:ext cx="8924544" cy="5729288"/>
          </a:xfrm>
        </p:spPr>
        <p:txBody>
          <a:bodyPr/>
          <a:lstStyle>
            <a:lvl1pPr marL="0" indent="0">
              <a:buNone/>
              <a:defRPr/>
            </a:lvl1pPr>
          </a:lstStyle>
          <a:p>
            <a:pPr lvl="0"/>
            <a:r>
              <a:rPr lang="en-US" dirty="0"/>
              <a:t>Insert figure</a:t>
            </a:r>
          </a:p>
        </p:txBody>
      </p:sp>
      <p:sp>
        <p:nvSpPr>
          <p:cNvPr id="7" name="Rectangle 6">
            <a:extLst>
              <a:ext uri="{FF2B5EF4-FFF2-40B4-BE49-F238E27FC236}">
                <a16:creationId xmlns:a16="http://schemas.microsoft.com/office/drawing/2014/main" id="{A34C78C6-6FAE-438D-9FC0-F4D9ADF81B00}"/>
              </a:ext>
            </a:extLst>
          </p:cNvPr>
          <p:cNvSpPr/>
          <p:nvPr/>
        </p:nvSpPr>
        <p:spPr>
          <a:xfrm>
            <a:off x="16" y="0"/>
            <a:ext cx="2920984" cy="6858000"/>
          </a:xfrm>
          <a:prstGeom prst="rect">
            <a:avLst/>
          </a:prstGeom>
          <a:gradFill flip="none" rotWithShape="1">
            <a:gsLst>
              <a:gs pos="0">
                <a:srgbClr val="025695">
                  <a:shade val="30000"/>
                  <a:satMod val="115000"/>
                </a:srgbClr>
              </a:gs>
              <a:gs pos="50000">
                <a:srgbClr val="025695">
                  <a:shade val="67500"/>
                  <a:satMod val="115000"/>
                </a:srgbClr>
              </a:gs>
              <a:gs pos="100000">
                <a:srgbClr val="02569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2921000"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sp>
        <p:nvSpPr>
          <p:cNvPr id="19" name="Text Placeholder 18">
            <a:extLst>
              <a:ext uri="{FF2B5EF4-FFF2-40B4-BE49-F238E27FC236}">
                <a16:creationId xmlns:a16="http://schemas.microsoft.com/office/drawing/2014/main" id="{071A9EFF-D008-8A6F-C496-CA63B87A464B}"/>
              </a:ext>
            </a:extLst>
          </p:cNvPr>
          <p:cNvSpPr>
            <a:spLocks noGrp="1"/>
          </p:cNvSpPr>
          <p:nvPr>
            <p:ph type="body" sz="quarter" idx="10" hasCustomPrompt="1"/>
          </p:nvPr>
        </p:nvSpPr>
        <p:spPr>
          <a:xfrm>
            <a:off x="133358" y="264066"/>
            <a:ext cx="2654299" cy="3989118"/>
          </a:xfrm>
          <a:prstGeom prst="rect">
            <a:avLst/>
          </a:prstGeom>
        </p:spPr>
        <p:txBody>
          <a:bodyPr>
            <a:normAutofit/>
          </a:bodyPr>
          <a:lstStyle>
            <a:lvl1pPr marL="0" indent="0">
              <a:buNone/>
              <a:defRPr sz="2400" b="1">
                <a:solidFill>
                  <a:schemeClr val="bg1"/>
                </a:solidFill>
              </a:defRPr>
            </a:lvl1pPr>
          </a:lstStyle>
          <a:p>
            <a:pPr lvl="0"/>
            <a:r>
              <a:rPr lang="en-US"/>
              <a:t>Figure title</a:t>
            </a:r>
          </a:p>
        </p:txBody>
      </p:sp>
      <p:sp>
        <p:nvSpPr>
          <p:cNvPr id="21" name="Text Placeholder 20">
            <a:extLst>
              <a:ext uri="{FF2B5EF4-FFF2-40B4-BE49-F238E27FC236}">
                <a16:creationId xmlns:a16="http://schemas.microsoft.com/office/drawing/2014/main" id="{A368967B-698F-694A-B9FF-366EE9AC0342}"/>
              </a:ext>
            </a:extLst>
          </p:cNvPr>
          <p:cNvSpPr>
            <a:spLocks noGrp="1"/>
          </p:cNvSpPr>
          <p:nvPr>
            <p:ph type="body" sz="quarter" idx="11" hasCustomPrompt="1"/>
          </p:nvPr>
        </p:nvSpPr>
        <p:spPr>
          <a:xfrm>
            <a:off x="133358" y="4517250"/>
            <a:ext cx="2651760" cy="1666333"/>
          </a:xfrm>
          <a:prstGeom prst="rect">
            <a:avLst/>
          </a:prstGeom>
        </p:spPr>
        <p:txBody>
          <a:bodyPr/>
          <a:lstStyle>
            <a:lvl1pPr marL="0" indent="0">
              <a:buNone/>
              <a:defRPr sz="1100" b="1">
                <a:solidFill>
                  <a:schemeClr val="bg1"/>
                </a:solidFill>
              </a:defRPr>
            </a:lvl1pPr>
          </a:lstStyle>
          <a:p>
            <a:pPr lvl="0"/>
            <a:r>
              <a:rPr lang="en-US"/>
              <a:t>Citation</a:t>
            </a:r>
          </a:p>
        </p:txBody>
      </p:sp>
      <p:grpSp>
        <p:nvGrpSpPr>
          <p:cNvPr id="13" name="Group 12">
            <a:extLst>
              <a:ext uri="{FF2B5EF4-FFF2-40B4-BE49-F238E27FC236}">
                <a16:creationId xmlns:a16="http://schemas.microsoft.com/office/drawing/2014/main" id="{76B4EE14-9D36-E1F7-0A5E-2C7281705FA7}"/>
              </a:ext>
            </a:extLst>
          </p:cNvPr>
          <p:cNvGrpSpPr>
            <a:grpSpLocks noChangeAspect="1"/>
          </p:cNvGrpSpPr>
          <p:nvPr/>
        </p:nvGrpSpPr>
        <p:grpSpPr>
          <a:xfrm>
            <a:off x="221656" y="6417598"/>
            <a:ext cx="746936" cy="411480"/>
            <a:chOff x="1665033" y="288999"/>
            <a:chExt cx="1138087" cy="626961"/>
          </a:xfrm>
        </p:grpSpPr>
        <p:pic>
          <p:nvPicPr>
            <p:cNvPr id="15" name="Picture 2" descr="https://www.nsf.gov/images/logos/NSF_AllWhite_bitmap_Logo.png">
              <a:extLst>
                <a:ext uri="{FF2B5EF4-FFF2-40B4-BE49-F238E27FC236}">
                  <a16:creationId xmlns:a16="http://schemas.microsoft.com/office/drawing/2014/main" id="{D6B3938B-6542-F278-6C18-ACC6CCC62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background pattern&#10;&#10;Description automatically generated">
              <a:extLst>
                <a:ext uri="{FF2B5EF4-FFF2-40B4-BE49-F238E27FC236}">
                  <a16:creationId xmlns:a16="http://schemas.microsoft.com/office/drawing/2014/main" id="{CC31BD80-EC83-7AB6-4B01-8118A3B9CDC0}"/>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8" name="Straight Connector 17">
              <a:extLst>
                <a:ext uri="{FF2B5EF4-FFF2-40B4-BE49-F238E27FC236}">
                  <a16:creationId xmlns:a16="http://schemas.microsoft.com/office/drawing/2014/main" id="{46008334-5838-6B3B-7991-91D841CB92EC}"/>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hcSlideMaster.Full-slide figureHeader">
            <a:extLst>
              <a:ext uri="{FF2B5EF4-FFF2-40B4-BE49-F238E27FC236}">
                <a16:creationId xmlns:a16="http://schemas.microsoft.com/office/drawing/2014/main" id="{9F03A35A-AF4D-AF44-269B-EAF906A8440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3" name="hcSlideMaster17.Full-slide figureHeader">
            <a:extLst>
              <a:ext uri="{FF2B5EF4-FFF2-40B4-BE49-F238E27FC236}">
                <a16:creationId xmlns:a16="http://schemas.microsoft.com/office/drawing/2014/main" id="{AAF3415C-70E1-D1F9-E647-2DF49576A74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666232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Long Title and Content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EA6A5BCA-6DA4-48C6-A71D-184CA1F6EF9C}" type="slidenum">
              <a:rPr lang="en-US" smtClean="0"/>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Title 1">
            <a:extLst>
              <a:ext uri="{FF2B5EF4-FFF2-40B4-BE49-F238E27FC236}">
                <a16:creationId xmlns:a16="http://schemas.microsoft.com/office/drawing/2014/main" id="{16B48EB8-CACE-B00E-B646-A8E58BE45342}"/>
              </a:ext>
            </a:extLst>
          </p:cNvPr>
          <p:cNvSpPr>
            <a:spLocks noGrp="1"/>
          </p:cNvSpPr>
          <p:nvPr>
            <p:ph type="title" hasCustomPrompt="1"/>
          </p:nvPr>
        </p:nvSpPr>
        <p:spPr>
          <a:xfrm>
            <a:off x="609600" y="365125"/>
            <a:ext cx="10972800" cy="1263649"/>
          </a:xfrm>
        </p:spPr>
        <p:txBody>
          <a:bodyPr/>
          <a:lstStyle>
            <a:lvl1pPr>
              <a:defRPr>
                <a:solidFill>
                  <a:schemeClr val="bg1"/>
                </a:solidFill>
              </a:defRPr>
            </a:lvl1pPr>
          </a:lstStyle>
          <a:p>
            <a:r>
              <a:rPr lang="en-US"/>
              <a:t>Click to add a long title that spans two lines</a:t>
            </a:r>
          </a:p>
        </p:txBody>
      </p:sp>
      <p:sp>
        <p:nvSpPr>
          <p:cNvPr id="13" name="Content Placeholder 2">
            <a:extLst>
              <a:ext uri="{FF2B5EF4-FFF2-40B4-BE49-F238E27FC236}">
                <a16:creationId xmlns:a16="http://schemas.microsoft.com/office/drawing/2014/main" id="{6B711015-21F4-6B19-C7E1-00E2F13A0F3F}"/>
              </a:ext>
            </a:extLst>
          </p:cNvPr>
          <p:cNvSpPr>
            <a:spLocks noGrp="1"/>
          </p:cNvSpPr>
          <p:nvPr>
            <p:ph idx="1" hasCustomPrompt="1"/>
          </p:nvPr>
        </p:nvSpPr>
        <p:spPr>
          <a:xfrm>
            <a:off x="609600" y="1743076"/>
            <a:ext cx="10972800" cy="443388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dirty="0"/>
              <a:t>Click to add text</a:t>
            </a:r>
          </a:p>
          <a:p>
            <a:pPr lvl="1"/>
            <a:r>
              <a:rPr lang="en-US" dirty="0"/>
              <a:t>Level 2</a:t>
            </a:r>
          </a:p>
          <a:p>
            <a:pPr lvl="2"/>
            <a:r>
              <a:rPr lang="en-US" dirty="0"/>
              <a:t>Level 3</a:t>
            </a:r>
          </a:p>
          <a:p>
            <a:pPr lvl="3"/>
            <a:r>
              <a:rPr lang="en-US" dirty="0"/>
              <a:t>Level 4</a:t>
            </a:r>
          </a:p>
        </p:txBody>
      </p:sp>
      <p:cxnSp>
        <p:nvCxnSpPr>
          <p:cNvPr id="14" name="Straight Connector 13">
            <a:extLst>
              <a:ext uri="{FF2B5EF4-FFF2-40B4-BE49-F238E27FC236}">
                <a16:creationId xmlns:a16="http://schemas.microsoft.com/office/drawing/2014/main" id="{143E3A77-DBB9-83D4-E1FB-C8D44F4AEF98}"/>
              </a:ext>
            </a:extLst>
          </p:cNvPr>
          <p:cNvCxnSpPr>
            <a:cxnSpLocks/>
          </p:cNvCxnSpPr>
          <p:nvPr/>
        </p:nvCxnSpPr>
        <p:spPr>
          <a:xfrm>
            <a:off x="609600" y="1628774"/>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891FC3D3-9042-F0F8-DF8E-7F666317E998}"/>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4" name="Group 3">
            <a:extLst>
              <a:ext uri="{FF2B5EF4-FFF2-40B4-BE49-F238E27FC236}">
                <a16:creationId xmlns:a16="http://schemas.microsoft.com/office/drawing/2014/main" id="{546DDE6A-03D3-2E85-2B41-152CE44FDAFC}"/>
              </a:ext>
            </a:extLst>
          </p:cNvPr>
          <p:cNvGrpSpPr>
            <a:grpSpLocks noChangeAspect="1"/>
          </p:cNvGrpSpPr>
          <p:nvPr/>
        </p:nvGrpSpPr>
        <p:grpSpPr>
          <a:xfrm>
            <a:off x="221656" y="6417598"/>
            <a:ext cx="746936" cy="411480"/>
            <a:chOff x="1665033" y="288999"/>
            <a:chExt cx="1138087" cy="626961"/>
          </a:xfrm>
        </p:grpSpPr>
        <p:pic>
          <p:nvPicPr>
            <p:cNvPr id="6" name="Picture 2" descr="https://www.nsf.gov/images/logos/NSF_AllWhite_bitmap_Logo.png">
              <a:extLst>
                <a:ext uri="{FF2B5EF4-FFF2-40B4-BE49-F238E27FC236}">
                  <a16:creationId xmlns:a16="http://schemas.microsoft.com/office/drawing/2014/main" id="{586056D7-F7EF-A26D-7896-93D6022F9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background pattern&#10;&#10;Description automatically generated">
              <a:extLst>
                <a:ext uri="{FF2B5EF4-FFF2-40B4-BE49-F238E27FC236}">
                  <a16:creationId xmlns:a16="http://schemas.microsoft.com/office/drawing/2014/main" id="{D8142BA1-9E08-0B42-9050-A88ACFD74B5B}"/>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6" name="Straight Connector 15">
              <a:extLst>
                <a:ext uri="{FF2B5EF4-FFF2-40B4-BE49-F238E27FC236}">
                  <a16:creationId xmlns:a16="http://schemas.microsoft.com/office/drawing/2014/main" id="{A0055A51-B7C5-8839-2A0B-12BD91964AFF}"/>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Long Title and Content_DarkHeader">
            <a:extLst>
              <a:ext uri="{FF2B5EF4-FFF2-40B4-BE49-F238E27FC236}">
                <a16:creationId xmlns:a16="http://schemas.microsoft.com/office/drawing/2014/main" id="{772C2652-D984-BDF5-336D-5B94A27EF332}"/>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401671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Two Columns_Dark">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0"/>
          <a:tileRect/>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EA6A5BCA-6DA4-48C6-A71D-184CA1F6EF9C}" type="slidenum">
              <a:rPr lang="en-US" smtClean="0"/>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Content Placeholder 2">
            <a:extLst>
              <a:ext uri="{FF2B5EF4-FFF2-40B4-BE49-F238E27FC236}">
                <a16:creationId xmlns:a16="http://schemas.microsoft.com/office/drawing/2014/main" id="{2B41C6C9-8110-B08D-991C-E1FBA1A3893B}"/>
              </a:ext>
            </a:extLst>
          </p:cNvPr>
          <p:cNvSpPr>
            <a:spLocks noGrp="1"/>
          </p:cNvSpPr>
          <p:nvPr>
            <p:ph sz="half" idx="1" hasCustomPrompt="1"/>
          </p:nvPr>
        </p:nvSpPr>
        <p:spPr>
          <a:xfrm>
            <a:off x="609600" y="1149350"/>
            <a:ext cx="5410200" cy="4351338"/>
          </a:xfrm>
          <a:prstGeom prst="rect">
            <a:avLst/>
          </a:prstGeom>
        </p:spPr>
        <p:txBody>
          <a:bodyPr/>
          <a:lstStyle>
            <a:lvl1pPr marL="344488" indent="-344488">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13" name="Content Placeholder 3">
            <a:extLst>
              <a:ext uri="{FF2B5EF4-FFF2-40B4-BE49-F238E27FC236}">
                <a16:creationId xmlns:a16="http://schemas.microsoft.com/office/drawing/2014/main" id="{6249BE76-FC8E-2D9E-59B3-3EE91CC7603B}"/>
              </a:ext>
            </a:extLst>
          </p:cNvPr>
          <p:cNvSpPr>
            <a:spLocks noGrp="1"/>
          </p:cNvSpPr>
          <p:nvPr>
            <p:ph sz="half" idx="2" hasCustomPrompt="1"/>
          </p:nvPr>
        </p:nvSpPr>
        <p:spPr>
          <a:xfrm>
            <a:off x="6172200" y="1149350"/>
            <a:ext cx="5410200" cy="4351338"/>
          </a:xfrm>
          <a:prstGeom prst="rect">
            <a:avLst/>
          </a:prstGeom>
        </p:spPr>
        <p:txBody>
          <a:bodyPr/>
          <a:lstStyle>
            <a:lvl1pPr marL="344488" indent="-344488">
              <a:buClr>
                <a:schemeClr val="bg1"/>
              </a:buClr>
              <a:buFont typeface="Arial" panose="020B0604020202020204" pitchFamily="34" charset="0"/>
              <a:buChar char="•"/>
              <a:defRPr lang="en-US" sz="3200" kern="1200">
                <a:solidFill>
                  <a:schemeClr val="bg1"/>
                </a:solidFill>
                <a:latin typeface="+mn-lt"/>
                <a:ea typeface="+mn-ea"/>
                <a:cs typeface="Arial" panose="020B0604020202020204" pitchFamily="34" charset="0"/>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14" name="Title 1">
            <a:extLst>
              <a:ext uri="{FF2B5EF4-FFF2-40B4-BE49-F238E27FC236}">
                <a16:creationId xmlns:a16="http://schemas.microsoft.com/office/drawing/2014/main" id="{7181EC03-5646-EE90-6580-9710BEC75930}"/>
              </a:ext>
            </a:extLst>
          </p:cNvPr>
          <p:cNvSpPr>
            <a:spLocks noGrp="1"/>
          </p:cNvSpPr>
          <p:nvPr>
            <p:ph type="title" hasCustomPrompt="1"/>
          </p:nvPr>
        </p:nvSpPr>
        <p:spPr>
          <a:xfrm>
            <a:off x="609600" y="365126"/>
            <a:ext cx="10972800" cy="628734"/>
          </a:xfrm>
        </p:spPr>
        <p:txBody>
          <a:bodyPr>
            <a:noAutofit/>
          </a:bodyPr>
          <a:lstStyle>
            <a:lvl1pPr>
              <a:defRPr sz="4000">
                <a:solidFill>
                  <a:schemeClr val="bg1"/>
                </a:solidFill>
              </a:defRPr>
            </a:lvl1pPr>
          </a:lstStyle>
          <a:p>
            <a:r>
              <a:rPr lang="en-US" dirty="0"/>
              <a:t>Click to add title</a:t>
            </a:r>
          </a:p>
        </p:txBody>
      </p:sp>
      <p:cxnSp>
        <p:nvCxnSpPr>
          <p:cNvPr id="15" name="Straight Connector 14">
            <a:extLst>
              <a:ext uri="{FF2B5EF4-FFF2-40B4-BE49-F238E27FC236}">
                <a16:creationId xmlns:a16="http://schemas.microsoft.com/office/drawing/2014/main" id="{8D6E62E3-A353-2270-8D0B-994BACF7B02E}"/>
              </a:ext>
            </a:extLst>
          </p:cNvPr>
          <p:cNvCxnSpPr>
            <a:cxnSpLocks/>
          </p:cNvCxnSpPr>
          <p:nvPr/>
        </p:nvCxnSpPr>
        <p:spPr>
          <a:xfrm>
            <a:off x="609600" y="993859"/>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6C139367-0F28-197F-04FA-5C4B4ADF5DBA}"/>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4" name="Group 3">
            <a:extLst>
              <a:ext uri="{FF2B5EF4-FFF2-40B4-BE49-F238E27FC236}">
                <a16:creationId xmlns:a16="http://schemas.microsoft.com/office/drawing/2014/main" id="{087F2F3A-AF5B-CE9E-AA2C-A4607210EEAE}"/>
              </a:ext>
            </a:extLst>
          </p:cNvPr>
          <p:cNvGrpSpPr>
            <a:grpSpLocks noChangeAspect="1"/>
          </p:cNvGrpSpPr>
          <p:nvPr/>
        </p:nvGrpSpPr>
        <p:grpSpPr>
          <a:xfrm>
            <a:off x="221656" y="6417598"/>
            <a:ext cx="746936" cy="411480"/>
            <a:chOff x="1665033" y="288999"/>
            <a:chExt cx="1138087" cy="626961"/>
          </a:xfrm>
        </p:grpSpPr>
        <p:pic>
          <p:nvPicPr>
            <p:cNvPr id="6" name="Picture 2" descr="https://www.nsf.gov/images/logos/NSF_AllWhite_bitmap_Logo.png">
              <a:extLst>
                <a:ext uri="{FF2B5EF4-FFF2-40B4-BE49-F238E27FC236}">
                  <a16:creationId xmlns:a16="http://schemas.microsoft.com/office/drawing/2014/main" id="{E1374B7A-C288-B87A-2A83-3E088C893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background pattern&#10;&#10;Description automatically generated">
              <a:extLst>
                <a:ext uri="{FF2B5EF4-FFF2-40B4-BE49-F238E27FC236}">
                  <a16:creationId xmlns:a16="http://schemas.microsoft.com/office/drawing/2014/main" id="{148AA39F-541F-295F-AAF4-4171CF7EB269}"/>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7" name="Straight Connector 16">
              <a:extLst>
                <a:ext uri="{FF2B5EF4-FFF2-40B4-BE49-F238E27FC236}">
                  <a16:creationId xmlns:a16="http://schemas.microsoft.com/office/drawing/2014/main" id="{B94515CC-234D-6579-1821-1CB7F65CA812}"/>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Two Columns_DarkHeader">
            <a:extLst>
              <a:ext uri="{FF2B5EF4-FFF2-40B4-BE49-F238E27FC236}">
                <a16:creationId xmlns:a16="http://schemas.microsoft.com/office/drawing/2014/main" id="{BC58ECEE-AA4C-3345-1042-65C9AA4D6DF5}"/>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23789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Long Title with Two Columns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EA6A5BCA-6DA4-48C6-A71D-184CA1F6EF9C}" type="slidenum">
              <a:rPr lang="en-US" smtClean="0"/>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Title 1">
            <a:extLst>
              <a:ext uri="{FF2B5EF4-FFF2-40B4-BE49-F238E27FC236}">
                <a16:creationId xmlns:a16="http://schemas.microsoft.com/office/drawing/2014/main" id="{16B48EB8-CACE-B00E-B646-A8E58BE45342}"/>
              </a:ext>
            </a:extLst>
          </p:cNvPr>
          <p:cNvSpPr>
            <a:spLocks noGrp="1"/>
          </p:cNvSpPr>
          <p:nvPr>
            <p:ph type="title" hasCustomPrompt="1"/>
          </p:nvPr>
        </p:nvSpPr>
        <p:spPr>
          <a:xfrm>
            <a:off x="609600" y="365125"/>
            <a:ext cx="10972800" cy="1263649"/>
          </a:xfrm>
        </p:spPr>
        <p:txBody>
          <a:bodyPr/>
          <a:lstStyle>
            <a:lvl1pPr>
              <a:defRPr>
                <a:solidFill>
                  <a:schemeClr val="bg1"/>
                </a:solidFill>
              </a:defRPr>
            </a:lvl1pPr>
          </a:lstStyle>
          <a:p>
            <a:r>
              <a:rPr lang="en-US"/>
              <a:t>Click to add a long title that spans two lines</a:t>
            </a:r>
          </a:p>
        </p:txBody>
      </p:sp>
      <p:cxnSp>
        <p:nvCxnSpPr>
          <p:cNvPr id="14" name="Straight Connector 13">
            <a:extLst>
              <a:ext uri="{FF2B5EF4-FFF2-40B4-BE49-F238E27FC236}">
                <a16:creationId xmlns:a16="http://schemas.microsoft.com/office/drawing/2014/main" id="{143E3A77-DBB9-83D4-E1FB-C8D44F4AEF98}"/>
              </a:ext>
            </a:extLst>
          </p:cNvPr>
          <p:cNvCxnSpPr>
            <a:cxnSpLocks/>
          </p:cNvCxnSpPr>
          <p:nvPr/>
        </p:nvCxnSpPr>
        <p:spPr>
          <a:xfrm>
            <a:off x="609600" y="1628774"/>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891FC3D3-9042-F0F8-DF8E-7F666317E998}"/>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sp>
        <p:nvSpPr>
          <p:cNvPr id="4" name="Content Placeholder 2">
            <a:extLst>
              <a:ext uri="{FF2B5EF4-FFF2-40B4-BE49-F238E27FC236}">
                <a16:creationId xmlns:a16="http://schemas.microsoft.com/office/drawing/2014/main" id="{934A1F23-0905-9940-2F33-FB8C53D09E8D}"/>
              </a:ext>
            </a:extLst>
          </p:cNvPr>
          <p:cNvSpPr>
            <a:spLocks noGrp="1"/>
          </p:cNvSpPr>
          <p:nvPr>
            <p:ph sz="half" idx="1" hasCustomPrompt="1"/>
          </p:nvPr>
        </p:nvSpPr>
        <p:spPr>
          <a:xfrm>
            <a:off x="609600" y="1815628"/>
            <a:ext cx="5410200" cy="3685059"/>
          </a:xfrm>
          <a:prstGeom prst="rect">
            <a:avLst/>
          </a:prstGeom>
        </p:spPr>
        <p:txBody>
          <a:bodyPr/>
          <a:lstStyle>
            <a:lvl1pPr marL="344488" indent="-344488">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6" name="Content Placeholder 3">
            <a:extLst>
              <a:ext uri="{FF2B5EF4-FFF2-40B4-BE49-F238E27FC236}">
                <a16:creationId xmlns:a16="http://schemas.microsoft.com/office/drawing/2014/main" id="{1D507DF9-03C4-13AC-F44E-97A484DA700D}"/>
              </a:ext>
            </a:extLst>
          </p:cNvPr>
          <p:cNvSpPr>
            <a:spLocks noGrp="1"/>
          </p:cNvSpPr>
          <p:nvPr>
            <p:ph sz="half" idx="2" hasCustomPrompt="1"/>
          </p:nvPr>
        </p:nvSpPr>
        <p:spPr>
          <a:xfrm>
            <a:off x="6172200" y="1813620"/>
            <a:ext cx="5410200" cy="3687068"/>
          </a:xfrm>
          <a:prstGeom prst="rect">
            <a:avLst/>
          </a:prstGeom>
        </p:spPr>
        <p:txBody>
          <a:bodyPr/>
          <a:lstStyle>
            <a:lvl1pPr marL="344488" indent="-344488">
              <a:buClr>
                <a:schemeClr val="bg1"/>
              </a:buClr>
              <a:buFont typeface="Arial" panose="020B0604020202020204" pitchFamily="34" charset="0"/>
              <a:buChar char="•"/>
              <a:defRPr lang="en-US" sz="3200" kern="1200">
                <a:solidFill>
                  <a:schemeClr val="bg1"/>
                </a:solidFill>
                <a:latin typeface="+mn-lt"/>
                <a:ea typeface="+mn-ea"/>
                <a:cs typeface="Arial" panose="020B0604020202020204" pitchFamily="34" charset="0"/>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grpSp>
        <p:nvGrpSpPr>
          <p:cNvPr id="13" name="Group 12">
            <a:extLst>
              <a:ext uri="{FF2B5EF4-FFF2-40B4-BE49-F238E27FC236}">
                <a16:creationId xmlns:a16="http://schemas.microsoft.com/office/drawing/2014/main" id="{3A507701-C25B-02DE-48F4-2129E674D40A}"/>
              </a:ext>
            </a:extLst>
          </p:cNvPr>
          <p:cNvGrpSpPr>
            <a:grpSpLocks noChangeAspect="1"/>
          </p:cNvGrpSpPr>
          <p:nvPr/>
        </p:nvGrpSpPr>
        <p:grpSpPr>
          <a:xfrm>
            <a:off x="221656" y="6417598"/>
            <a:ext cx="746936" cy="411480"/>
            <a:chOff x="1665033" y="288999"/>
            <a:chExt cx="1138087" cy="626961"/>
          </a:xfrm>
        </p:grpSpPr>
        <p:pic>
          <p:nvPicPr>
            <p:cNvPr id="15" name="Picture 2" descr="https://www.nsf.gov/images/logos/NSF_AllWhite_bitmap_Logo.png">
              <a:extLst>
                <a:ext uri="{FF2B5EF4-FFF2-40B4-BE49-F238E27FC236}">
                  <a16:creationId xmlns:a16="http://schemas.microsoft.com/office/drawing/2014/main" id="{15B0E5CE-D906-4702-11D5-8C241DC11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background pattern&#10;&#10;Description automatically generated">
              <a:extLst>
                <a:ext uri="{FF2B5EF4-FFF2-40B4-BE49-F238E27FC236}">
                  <a16:creationId xmlns:a16="http://schemas.microsoft.com/office/drawing/2014/main" id="{F21335F0-5EC6-1C94-BDAC-2C595F1F856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7" name="Straight Connector 16">
              <a:extLst>
                <a:ext uri="{FF2B5EF4-FFF2-40B4-BE49-F238E27FC236}">
                  <a16:creationId xmlns:a16="http://schemas.microsoft.com/office/drawing/2014/main" id="{AAB4A48E-831D-5D8A-7EC3-08748D5187C6}"/>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Long Title with Two Columns_DarkHeader">
            <a:extLst>
              <a:ext uri="{FF2B5EF4-FFF2-40B4-BE49-F238E27FC236}">
                <a16:creationId xmlns:a16="http://schemas.microsoft.com/office/drawing/2014/main" id="{D9395A8D-3F57-AC31-66FD-41244018E970}"/>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540112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End slide_Option1">
    <p:bg>
      <p:bgPr>
        <a:gradFill>
          <a:gsLst>
            <a:gs pos="0">
              <a:srgbClr val="002F5E"/>
            </a:gs>
            <a:gs pos="50000">
              <a:schemeClr val="accent1"/>
            </a:gs>
            <a:gs pos="100000">
              <a:schemeClr val="accent1"/>
            </a:gs>
          </a:gsLst>
          <a:lin ang="18900000" scaled="0"/>
        </a:gra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E48A7F6-AEDB-4ACB-B5FE-41C9859837FA}" type="slidenum">
              <a:rPr lang="en-US" smtClean="0"/>
              <a:pPr/>
              <a:t>‹#›</a:t>
            </a:fld>
            <a:endParaRPr lang="en-US" dirty="0"/>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840098" y="3611364"/>
            <a:ext cx="10972800" cy="2306005"/>
          </a:xfrm>
          <a:prstGeom prst="rect">
            <a:avLst/>
          </a:prstGeom>
        </p:spPr>
        <p:txBody>
          <a:bodyPr anchor="t"/>
          <a:lstStyle>
            <a:lvl1pPr marL="0" indent="0">
              <a:lnSpc>
                <a:spcPct val="110000"/>
              </a:lnSpc>
              <a:spcBef>
                <a:spcPts val="0"/>
              </a:spcBef>
              <a:buNone/>
              <a:defRPr b="1">
                <a:solidFill>
                  <a:schemeClr val="bg1"/>
                </a:solidFill>
                <a:latin typeface="+mn-lt"/>
                <a:cs typeface="Arial" panose="020B0604020202020204" pitchFamily="34" charset="0"/>
              </a:defRPr>
            </a:lvl1pPr>
          </a:lstStyle>
          <a:p>
            <a:pPr lvl="0"/>
            <a:r>
              <a:rPr lang="en-US" dirty="0"/>
              <a:t>Contact Information</a:t>
            </a:r>
          </a:p>
        </p:txBody>
      </p:sp>
      <p:grpSp>
        <p:nvGrpSpPr>
          <p:cNvPr id="17" name="Group 16">
            <a:extLst>
              <a:ext uri="{FF2B5EF4-FFF2-40B4-BE49-F238E27FC236}">
                <a16:creationId xmlns:a16="http://schemas.microsoft.com/office/drawing/2014/main" id="{21989FC7-67CF-D82E-7DB6-FE17FA73397B}"/>
              </a:ext>
            </a:extLst>
          </p:cNvPr>
          <p:cNvGrpSpPr>
            <a:grpSpLocks noGrp="1" noUngrp="1" noRot="1" noMove="1" noResize="1"/>
          </p:cNvGrpSpPr>
          <p:nvPr/>
        </p:nvGrpSpPr>
        <p:grpSpPr>
          <a:xfrm>
            <a:off x="-1128" y="0"/>
            <a:ext cx="12198096" cy="3341997"/>
            <a:chOff x="-1128" y="0"/>
            <a:chExt cx="12198096" cy="3341997"/>
          </a:xfrm>
        </p:grpSpPr>
        <p:sp>
          <p:nvSpPr>
            <p:cNvPr id="15" name="Rectangle 14">
              <a:extLst>
                <a:ext uri="{FF2B5EF4-FFF2-40B4-BE49-F238E27FC236}">
                  <a16:creationId xmlns:a16="http://schemas.microsoft.com/office/drawing/2014/main" id="{33AD8440-C413-3BB9-D6ED-AFDDF80D76BD}"/>
                </a:ext>
              </a:extLst>
            </p:cNvPr>
            <p:cNvSpPr>
              <a:spLocks noGrp="1" noRot="1" noMove="1" noResize="1" noEditPoints="1" noAdjustHandles="1" noChangeArrowheads="1" noChangeShapeType="1"/>
            </p:cNvSpPr>
            <p:nvPr/>
          </p:nvSpPr>
          <p:spPr>
            <a:xfrm>
              <a:off x="-1128" y="0"/>
              <a:ext cx="12198096" cy="327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613C18-22AD-470B-AF8D-48A540C40390}"/>
                </a:ext>
              </a:extLst>
            </p:cNvPr>
            <p:cNvSpPr>
              <a:spLocks noGrp="1" noRot="1" noMove="1" noResize="1" noEditPoints="1" noAdjustHandles="1" noChangeArrowheads="1" noChangeShapeType="1"/>
            </p:cNvSpPr>
            <p:nvPr/>
          </p:nvSpPr>
          <p:spPr>
            <a:xfrm>
              <a:off x="-1128" y="3277989"/>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descr="Logo&#10;&#10;Description automatically generated">
              <a:extLst>
                <a:ext uri="{FF2B5EF4-FFF2-40B4-BE49-F238E27FC236}">
                  <a16:creationId xmlns:a16="http://schemas.microsoft.com/office/drawing/2014/main" id="{B26A9385-DA15-B263-D9AE-77483C34011C}"/>
                </a:ext>
              </a:extLst>
            </p:cNvPr>
            <p:cNvPicPr>
              <a:picLocks noGrp="1" noRot="1" noChangeAspect="1" noMove="1" noResize="1" noEditPoints="1" noAdjustHandles="1" noChangeArrowheads="1" noChangeShapeType="1" noCrop="1"/>
            </p:cNvPicPr>
            <p:nvPr/>
          </p:nvPicPr>
          <p:blipFill>
            <a:blip r:embed="rId2"/>
            <a:stretch>
              <a:fillRect/>
            </a:stretch>
          </p:blipFill>
          <p:spPr>
            <a:xfrm>
              <a:off x="4360133" y="842504"/>
              <a:ext cx="3471734" cy="2002536"/>
            </a:xfrm>
            <a:prstGeom prst="rect">
              <a:avLst/>
            </a:prstGeom>
          </p:spPr>
        </p:pic>
      </p:grpSp>
      <p:grpSp>
        <p:nvGrpSpPr>
          <p:cNvPr id="13" name="Group 12">
            <a:extLst>
              <a:ext uri="{FF2B5EF4-FFF2-40B4-BE49-F238E27FC236}">
                <a16:creationId xmlns:a16="http://schemas.microsoft.com/office/drawing/2014/main" id="{F5354DF1-89E5-79B6-BE41-E953B05165FC}"/>
              </a:ext>
            </a:extLst>
          </p:cNvPr>
          <p:cNvGrpSpPr/>
          <p:nvPr/>
        </p:nvGrpSpPr>
        <p:grpSpPr>
          <a:xfrm>
            <a:off x="4951018" y="6214189"/>
            <a:ext cx="2289965" cy="307777"/>
            <a:chOff x="840098" y="6252289"/>
            <a:chExt cx="2289965" cy="307777"/>
          </a:xfrm>
        </p:grpSpPr>
        <p:pic>
          <p:nvPicPr>
            <p:cNvPr id="8" name="Picture 7" descr="Icon&#10;&#10;Description automatically generated">
              <a:extLst>
                <a:ext uri="{FF2B5EF4-FFF2-40B4-BE49-F238E27FC236}">
                  <a16:creationId xmlns:a16="http://schemas.microsoft.com/office/drawing/2014/main" id="{07444BF8-1538-9AB4-3DCC-0B4F24CE0464}"/>
                </a:ext>
              </a:extLst>
            </p:cNvPr>
            <p:cNvPicPr>
              <a:picLocks noChangeAspect="1"/>
            </p:cNvPicPr>
            <p:nvPr/>
          </p:nvPicPr>
          <p:blipFill>
            <a:blip r:embed="rId3"/>
            <a:stretch>
              <a:fillRect/>
            </a:stretch>
          </p:blipFill>
          <p:spPr>
            <a:xfrm>
              <a:off x="840098" y="6314738"/>
              <a:ext cx="182880" cy="182880"/>
            </a:xfrm>
            <a:prstGeom prst="rect">
              <a:avLst/>
            </a:prstGeom>
          </p:spPr>
        </p:pic>
        <p:sp>
          <p:nvSpPr>
            <p:cNvPr id="12" name="TextBox 11">
              <a:extLst>
                <a:ext uri="{FF2B5EF4-FFF2-40B4-BE49-F238E27FC236}">
                  <a16:creationId xmlns:a16="http://schemas.microsoft.com/office/drawing/2014/main" id="{940854E8-777C-61CB-17EF-782CCD456549}"/>
                </a:ext>
              </a:extLst>
            </p:cNvPr>
            <p:cNvSpPr txBox="1"/>
            <p:nvPr/>
          </p:nvSpPr>
          <p:spPr>
            <a:xfrm>
              <a:off x="1022979" y="6252289"/>
              <a:ext cx="2107084" cy="307777"/>
            </a:xfrm>
            <a:prstGeom prst="rect">
              <a:avLst/>
            </a:prstGeom>
            <a:noFill/>
          </p:spPr>
          <p:txBody>
            <a:bodyPr wrap="square">
              <a:spAutoFit/>
            </a:bodyPr>
            <a:lstStyle/>
            <a:p>
              <a:pPr marL="0" indent="0">
                <a:buFont typeface="Arial" panose="020B0604020202020204" pitchFamily="34" charset="0"/>
                <a:buNone/>
              </a:pPr>
              <a:r>
                <a:rPr lang="en-US" sz="1400" b="1" dirty="0">
                  <a:solidFill>
                    <a:schemeClr val="bg1"/>
                  </a:solidFill>
                  <a:hlinkClick r:id="rId4">
                    <a:extLst>
                      <a:ext uri="{A12FA001-AC4F-418D-AE19-62706E023703}">
                        <ahyp:hlinkClr xmlns:ahyp="http://schemas.microsoft.com/office/drawing/2018/hyperlinkcolor" val="tx"/>
                      </a:ext>
                    </a:extLst>
                  </a:hlinkClick>
                </a:rPr>
                <a:t>https://ncses.nsf.gov</a:t>
              </a:r>
              <a:endParaRPr lang="en-US" sz="1400" b="1" dirty="0">
                <a:solidFill>
                  <a:schemeClr val="bg1"/>
                </a:solidFill>
              </a:endParaRPr>
            </a:p>
          </p:txBody>
        </p:sp>
      </p:grpSp>
      <p:grpSp>
        <p:nvGrpSpPr>
          <p:cNvPr id="11" name="Group 10">
            <a:extLst>
              <a:ext uri="{FF2B5EF4-FFF2-40B4-BE49-F238E27FC236}">
                <a16:creationId xmlns:a16="http://schemas.microsoft.com/office/drawing/2014/main" id="{8B39457B-873A-22C8-E2D5-07860D0BBD09}"/>
              </a:ext>
            </a:extLst>
          </p:cNvPr>
          <p:cNvGrpSpPr/>
          <p:nvPr/>
        </p:nvGrpSpPr>
        <p:grpSpPr>
          <a:xfrm>
            <a:off x="5788064" y="6497618"/>
            <a:ext cx="615873" cy="274320"/>
            <a:chOff x="6103943" y="6497618"/>
            <a:chExt cx="615873" cy="274320"/>
          </a:xfrm>
        </p:grpSpPr>
        <p:pic>
          <p:nvPicPr>
            <p:cNvPr id="10" name="Picture 9">
              <a:hlinkClick r:id="rId5"/>
              <a:extLst>
                <a:ext uri="{FF2B5EF4-FFF2-40B4-BE49-F238E27FC236}">
                  <a16:creationId xmlns:a16="http://schemas.microsoft.com/office/drawing/2014/main" id="{D2A468DE-CF08-8BD1-F9AB-8375F7DE08D6}"/>
                </a:ext>
              </a:extLst>
            </p:cNvPr>
            <p:cNvPicPr>
              <a:picLocks noChangeAspect="1"/>
            </p:cNvPicPr>
            <p:nvPr/>
          </p:nvPicPr>
          <p:blipFill>
            <a:blip r:embed="rId6"/>
            <a:srcRect/>
            <a:stretch/>
          </p:blipFill>
          <p:spPr>
            <a:xfrm>
              <a:off x="6540202" y="6543338"/>
              <a:ext cx="179614" cy="182880"/>
            </a:xfrm>
            <a:prstGeom prst="rect">
              <a:avLst/>
            </a:prstGeom>
          </p:spPr>
        </p:pic>
        <p:pic>
          <p:nvPicPr>
            <p:cNvPr id="7" name="Picture 6" descr="A white letter on a black background&#10;&#10;Description automatically generated">
              <a:hlinkClick r:id="rId7"/>
              <a:extLst>
                <a:ext uri="{FF2B5EF4-FFF2-40B4-BE49-F238E27FC236}">
                  <a16:creationId xmlns:a16="http://schemas.microsoft.com/office/drawing/2014/main" id="{DFD30039-08F5-EDB3-FBAA-1F42C5B30692}"/>
                </a:ext>
              </a:extLst>
            </p:cNvPr>
            <p:cNvPicPr>
              <a:picLocks noChangeAspect="1"/>
            </p:cNvPicPr>
            <p:nvPr/>
          </p:nvPicPr>
          <p:blipFill>
            <a:blip r:embed="rId8"/>
            <a:stretch>
              <a:fillRect/>
            </a:stretch>
          </p:blipFill>
          <p:spPr>
            <a:xfrm>
              <a:off x="6103943" y="6497618"/>
              <a:ext cx="274320" cy="274320"/>
            </a:xfrm>
            <a:prstGeom prst="rect">
              <a:avLst/>
            </a:prstGeom>
          </p:spPr>
        </p:pic>
      </p:grpSp>
      <p:sp>
        <p:nvSpPr>
          <p:cNvPr id="3" name="hcSlideMaster.End slide_Option1Header">
            <a:extLst>
              <a:ext uri="{FF2B5EF4-FFF2-40B4-BE49-F238E27FC236}">
                <a16:creationId xmlns:a16="http://schemas.microsoft.com/office/drawing/2014/main" id="{1AE8A20E-1691-9EB4-40F8-74F31E485371}"/>
              </a:ext>
            </a:extLst>
          </p:cNvPr>
          <p:cNvSpPr txBox="1"/>
          <p:nvPr/>
        </p:nvSpPr>
        <p:spPr>
          <a:xfrm>
            <a:off x="0" y="0"/>
            <a:ext cx="12192000" cy="369332"/>
          </a:xfrm>
          <a:prstGeom prst="rect">
            <a:avLst/>
          </a:prstGeom>
          <a:noFill/>
        </p:spPr>
        <p:txBody>
          <a:bodyPr vert="horz" rtlCol="0">
            <a:spAutoFit/>
          </a:bodyPr>
          <a:lstStyle/>
          <a:p>
            <a:endParaRPr lang="en-US"/>
          </a:p>
        </p:txBody>
      </p:sp>
      <p:sp>
        <p:nvSpPr>
          <p:cNvPr id="5" name="hcSlideMaster.End slide_Option1Header">
            <a:extLst>
              <a:ext uri="{FF2B5EF4-FFF2-40B4-BE49-F238E27FC236}">
                <a16:creationId xmlns:a16="http://schemas.microsoft.com/office/drawing/2014/main" id="{CDF6C53F-9391-DF3F-E475-CE1692D130BD}"/>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756756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End slide_Option2">
    <p:bg>
      <p:bgPr>
        <a:gradFill>
          <a:gsLst>
            <a:gs pos="0">
              <a:srgbClr val="002F5E"/>
            </a:gs>
            <a:gs pos="50000">
              <a:schemeClr val="accent1"/>
            </a:gs>
            <a:gs pos="100000">
              <a:schemeClr val="accent1"/>
            </a:gs>
          </a:gsLst>
          <a:lin ang="18900000" scaled="0"/>
        </a:gra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EA6A5BCA-6DA4-48C6-A71D-184CA1F6EF9C}" type="slidenum">
              <a:rPr lang="en-US" smtClean="0"/>
              <a:t>‹#›</a:t>
            </a:fld>
            <a:endParaRPr lang="en-US"/>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1103086" y="3611364"/>
            <a:ext cx="10709812" cy="1837567"/>
          </a:xfrm>
          <a:prstGeom prst="rect">
            <a:avLst/>
          </a:prstGeom>
        </p:spPr>
        <p:txBody>
          <a:bodyPr anchor="t"/>
          <a:lstStyle>
            <a:lvl1pPr marL="0" indent="0">
              <a:buNone/>
              <a:defRPr b="1">
                <a:solidFill>
                  <a:schemeClr val="bg1"/>
                </a:solidFill>
                <a:latin typeface="+mn-lt"/>
                <a:cs typeface="Arial" panose="020B0604020202020204" pitchFamily="34" charset="0"/>
              </a:defRPr>
            </a:lvl1pPr>
          </a:lstStyle>
          <a:p>
            <a:pPr lvl="0"/>
            <a:r>
              <a:rPr lang="en-US"/>
              <a:t>Contact Information</a:t>
            </a:r>
          </a:p>
        </p:txBody>
      </p:sp>
      <p:grpSp>
        <p:nvGrpSpPr>
          <p:cNvPr id="24" name="Group 23">
            <a:extLst>
              <a:ext uri="{FF2B5EF4-FFF2-40B4-BE49-F238E27FC236}">
                <a16:creationId xmlns:a16="http://schemas.microsoft.com/office/drawing/2014/main" id="{87FE0AA5-040B-E310-D5F4-A554A9422596}"/>
              </a:ext>
            </a:extLst>
          </p:cNvPr>
          <p:cNvGrpSpPr/>
          <p:nvPr/>
        </p:nvGrpSpPr>
        <p:grpSpPr>
          <a:xfrm>
            <a:off x="152400" y="5599215"/>
            <a:ext cx="1830012" cy="1082897"/>
            <a:chOff x="5492393" y="5638578"/>
            <a:chExt cx="1830012" cy="1082897"/>
          </a:xfrm>
        </p:grpSpPr>
        <p:grpSp>
          <p:nvGrpSpPr>
            <p:cNvPr id="23" name="Group 22">
              <a:extLst>
                <a:ext uri="{FF2B5EF4-FFF2-40B4-BE49-F238E27FC236}">
                  <a16:creationId xmlns:a16="http://schemas.microsoft.com/office/drawing/2014/main" id="{1028967A-77D3-2712-582B-35116312A700}"/>
                </a:ext>
              </a:extLst>
            </p:cNvPr>
            <p:cNvGrpSpPr/>
            <p:nvPr/>
          </p:nvGrpSpPr>
          <p:grpSpPr>
            <a:xfrm>
              <a:off x="5492393" y="5638578"/>
              <a:ext cx="1830012" cy="384133"/>
              <a:chOff x="5492393" y="5638578"/>
              <a:chExt cx="1830012" cy="384133"/>
            </a:xfrm>
          </p:grpSpPr>
          <p:sp>
            <p:nvSpPr>
              <p:cNvPr id="15" name="Oval 14">
                <a:extLst>
                  <a:ext uri="{FF2B5EF4-FFF2-40B4-BE49-F238E27FC236}">
                    <a16:creationId xmlns:a16="http://schemas.microsoft.com/office/drawing/2014/main" id="{0095D37E-D0B7-5FD7-C6E0-D367C23F5024}"/>
                  </a:ext>
                </a:extLst>
              </p:cNvPr>
              <p:cNvSpPr/>
              <p:nvPr/>
            </p:nvSpPr>
            <p:spPr>
              <a:xfrm>
                <a:off x="5492393" y="5638578"/>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DF7CA16-6CAC-BA3D-009A-131AC5DBE22C}"/>
                  </a:ext>
                </a:extLst>
              </p:cNvPr>
              <p:cNvSpPr/>
              <p:nvPr/>
            </p:nvSpPr>
            <p:spPr>
              <a:xfrm>
                <a:off x="6215332" y="5638578"/>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1FA5CD-8AB2-4743-0932-5ADD00D7170C}"/>
                  </a:ext>
                </a:extLst>
              </p:cNvPr>
              <p:cNvSpPr/>
              <p:nvPr/>
            </p:nvSpPr>
            <p:spPr>
              <a:xfrm>
                <a:off x="6938272" y="5638578"/>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C68C698-7C24-DB50-B5B6-9BEEE2F01DE0}"/>
                </a:ext>
              </a:extLst>
            </p:cNvPr>
            <p:cNvGrpSpPr/>
            <p:nvPr/>
          </p:nvGrpSpPr>
          <p:grpSpPr>
            <a:xfrm>
              <a:off x="5492393" y="6337342"/>
              <a:ext cx="1830012" cy="384133"/>
              <a:chOff x="5492393" y="6337342"/>
              <a:chExt cx="1830012" cy="384133"/>
            </a:xfrm>
          </p:grpSpPr>
          <p:sp>
            <p:nvSpPr>
              <p:cNvPr id="10" name="Oval 9">
                <a:extLst>
                  <a:ext uri="{FF2B5EF4-FFF2-40B4-BE49-F238E27FC236}">
                    <a16:creationId xmlns:a16="http://schemas.microsoft.com/office/drawing/2014/main" id="{E2151A5E-A1BC-FB67-4966-6C5C409639B6}"/>
                  </a:ext>
                </a:extLst>
              </p:cNvPr>
              <p:cNvSpPr/>
              <p:nvPr/>
            </p:nvSpPr>
            <p:spPr>
              <a:xfrm>
                <a:off x="5492393"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0C71B0-9FCE-2064-2703-C787FDEEB328}"/>
                  </a:ext>
                </a:extLst>
              </p:cNvPr>
              <p:cNvSpPr/>
              <p:nvPr/>
            </p:nvSpPr>
            <p:spPr>
              <a:xfrm>
                <a:off x="6215332"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D312584-DF1B-7F09-7662-7920CC01D969}"/>
                  </a:ext>
                </a:extLst>
              </p:cNvPr>
              <p:cNvSpPr/>
              <p:nvPr/>
            </p:nvSpPr>
            <p:spPr>
              <a:xfrm>
                <a:off x="6938272"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70B69544-445E-1B87-5C61-0B91E592D9F1}"/>
              </a:ext>
            </a:extLst>
          </p:cNvPr>
          <p:cNvGrpSpPr/>
          <p:nvPr/>
        </p:nvGrpSpPr>
        <p:grpSpPr>
          <a:xfrm rot="16200000">
            <a:off x="13035" y="4467855"/>
            <a:ext cx="1077017" cy="765811"/>
            <a:chOff x="7482340" y="5907316"/>
            <a:chExt cx="1077017" cy="765811"/>
          </a:xfrm>
        </p:grpSpPr>
        <p:grpSp>
          <p:nvGrpSpPr>
            <p:cNvPr id="26" name="Group 25">
              <a:extLst>
                <a:ext uri="{FF2B5EF4-FFF2-40B4-BE49-F238E27FC236}">
                  <a16:creationId xmlns:a16="http://schemas.microsoft.com/office/drawing/2014/main" id="{DE54015D-9821-FD0A-CB1B-098AC6AFF781}"/>
                </a:ext>
              </a:extLst>
            </p:cNvPr>
            <p:cNvGrpSpPr/>
            <p:nvPr/>
          </p:nvGrpSpPr>
          <p:grpSpPr>
            <a:xfrm>
              <a:off x="7482340" y="5907316"/>
              <a:ext cx="1077017" cy="141807"/>
              <a:chOff x="7497265" y="5904560"/>
              <a:chExt cx="1077017" cy="141807"/>
            </a:xfrm>
          </p:grpSpPr>
          <p:sp>
            <p:nvSpPr>
              <p:cNvPr id="37" name="Oval 36">
                <a:extLst>
                  <a:ext uri="{FF2B5EF4-FFF2-40B4-BE49-F238E27FC236}">
                    <a16:creationId xmlns:a16="http://schemas.microsoft.com/office/drawing/2014/main" id="{BF47F7C0-552F-B3E0-39DB-360DEC00CCBA}"/>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AF3A2AC-4F35-F784-FD54-91DCBDFDCD23}"/>
                  </a:ext>
                </a:extLst>
              </p:cNvPr>
              <p:cNvSpPr/>
              <p:nvPr/>
            </p:nvSpPr>
            <p:spPr>
              <a:xfrm>
                <a:off x="7809002"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AB2E135-C814-6062-B7DA-0D054BF1E02C}"/>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5B4EBA0-F3C1-BC90-6E20-0C6A5BB5B8B1}"/>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ACEA04B-AE72-5546-8B43-82EE911DF01F}"/>
                </a:ext>
              </a:extLst>
            </p:cNvPr>
            <p:cNvGrpSpPr/>
            <p:nvPr/>
          </p:nvGrpSpPr>
          <p:grpSpPr>
            <a:xfrm>
              <a:off x="7482340" y="6219318"/>
              <a:ext cx="1077017" cy="141807"/>
              <a:chOff x="7497265" y="5904560"/>
              <a:chExt cx="1077017" cy="141807"/>
            </a:xfrm>
          </p:grpSpPr>
          <p:sp>
            <p:nvSpPr>
              <p:cNvPr id="33" name="Oval 32">
                <a:extLst>
                  <a:ext uri="{FF2B5EF4-FFF2-40B4-BE49-F238E27FC236}">
                    <a16:creationId xmlns:a16="http://schemas.microsoft.com/office/drawing/2014/main" id="{AAD747B1-D345-28AF-4658-E2952BDD20D7}"/>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C9D85E3-E182-D61A-F91E-CD4089F09D8C}"/>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D4FAEAD-E619-1430-FC6A-EF5089D15A5E}"/>
                  </a:ext>
                </a:extLst>
              </p:cNvPr>
              <p:cNvSpPr/>
              <p:nvPr/>
            </p:nvSpPr>
            <p:spPr>
              <a:xfrm>
                <a:off x="8120739"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3A5FB6F-FB01-40FE-AA19-7D3BC1DCA3E0}"/>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2336A1C-C881-3B93-1591-0CFB0C7D0038}"/>
                </a:ext>
              </a:extLst>
            </p:cNvPr>
            <p:cNvGrpSpPr/>
            <p:nvPr/>
          </p:nvGrpSpPr>
          <p:grpSpPr>
            <a:xfrm>
              <a:off x="7482340" y="6531320"/>
              <a:ext cx="1077017" cy="141807"/>
              <a:chOff x="7497265" y="5904560"/>
              <a:chExt cx="1077017" cy="141807"/>
            </a:xfrm>
          </p:grpSpPr>
          <p:sp>
            <p:nvSpPr>
              <p:cNvPr id="29" name="Oval 28">
                <a:extLst>
                  <a:ext uri="{FF2B5EF4-FFF2-40B4-BE49-F238E27FC236}">
                    <a16:creationId xmlns:a16="http://schemas.microsoft.com/office/drawing/2014/main" id="{7484A85E-5E7A-DE9C-E2DB-60826FD36286}"/>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259D719-0F8C-05EE-0AC7-17DE5ED4D683}"/>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0EF0B47-92A6-0119-BDA3-3AA0DD832CC0}"/>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AF17AC2-5DA5-ED3E-61B2-1FA2907C7337}"/>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2D75779C-B1D1-7CEF-B9B8-F42C18BEDABC}"/>
              </a:ext>
            </a:extLst>
          </p:cNvPr>
          <p:cNvGrpSpPr>
            <a:grpSpLocks noGrp="1" noUngrp="1" noRot="1" noMove="1" noResize="1"/>
          </p:cNvGrpSpPr>
          <p:nvPr/>
        </p:nvGrpSpPr>
        <p:grpSpPr>
          <a:xfrm>
            <a:off x="-1128" y="0"/>
            <a:ext cx="12198096" cy="3341997"/>
            <a:chOff x="-1128" y="0"/>
            <a:chExt cx="12198096" cy="3341997"/>
          </a:xfrm>
        </p:grpSpPr>
        <p:sp>
          <p:nvSpPr>
            <p:cNvPr id="7" name="Rectangle 6">
              <a:extLst>
                <a:ext uri="{FF2B5EF4-FFF2-40B4-BE49-F238E27FC236}">
                  <a16:creationId xmlns:a16="http://schemas.microsoft.com/office/drawing/2014/main" id="{045F5DDD-8645-FF98-57A8-897B8DEC45A2}"/>
                </a:ext>
              </a:extLst>
            </p:cNvPr>
            <p:cNvSpPr>
              <a:spLocks noGrp="1" noRot="1" noMove="1" noResize="1" noEditPoints="1" noAdjustHandles="1" noChangeArrowheads="1" noChangeShapeType="1"/>
            </p:cNvSpPr>
            <p:nvPr/>
          </p:nvSpPr>
          <p:spPr>
            <a:xfrm>
              <a:off x="-1128" y="0"/>
              <a:ext cx="12198096" cy="327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81FD96-E4F2-2851-F5FF-EF41752AA0C4}"/>
                </a:ext>
              </a:extLst>
            </p:cNvPr>
            <p:cNvSpPr>
              <a:spLocks noGrp="1" noRot="1" noMove="1" noResize="1" noEditPoints="1" noAdjustHandles="1" noChangeArrowheads="1" noChangeShapeType="1"/>
            </p:cNvSpPr>
            <p:nvPr/>
          </p:nvSpPr>
          <p:spPr>
            <a:xfrm>
              <a:off x="-1128" y="3277989"/>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Logo&#10;&#10;Description automatically generated">
              <a:extLst>
                <a:ext uri="{FF2B5EF4-FFF2-40B4-BE49-F238E27FC236}">
                  <a16:creationId xmlns:a16="http://schemas.microsoft.com/office/drawing/2014/main" id="{E6735F69-0754-CB46-9C04-05597C823DE9}"/>
                </a:ext>
              </a:extLst>
            </p:cNvPr>
            <p:cNvPicPr>
              <a:picLocks noGrp="1" noRot="1" noChangeAspect="1" noMove="1" noResize="1" noEditPoints="1" noAdjustHandles="1" noChangeArrowheads="1" noChangeShapeType="1" noCrop="1"/>
            </p:cNvPicPr>
            <p:nvPr/>
          </p:nvPicPr>
          <p:blipFill>
            <a:blip r:embed="rId2"/>
            <a:stretch>
              <a:fillRect/>
            </a:stretch>
          </p:blipFill>
          <p:spPr>
            <a:xfrm>
              <a:off x="4360133" y="842504"/>
              <a:ext cx="3471734" cy="2002536"/>
            </a:xfrm>
            <a:prstGeom prst="rect">
              <a:avLst/>
            </a:prstGeom>
          </p:spPr>
        </p:pic>
      </p:grpSp>
      <p:grpSp>
        <p:nvGrpSpPr>
          <p:cNvPr id="42" name="Group 41">
            <a:extLst>
              <a:ext uri="{FF2B5EF4-FFF2-40B4-BE49-F238E27FC236}">
                <a16:creationId xmlns:a16="http://schemas.microsoft.com/office/drawing/2014/main" id="{539921C9-6B27-238E-B705-CBF7F4918661}"/>
              </a:ext>
            </a:extLst>
          </p:cNvPr>
          <p:cNvGrpSpPr/>
          <p:nvPr/>
        </p:nvGrpSpPr>
        <p:grpSpPr>
          <a:xfrm>
            <a:off x="4951018" y="6214189"/>
            <a:ext cx="2289965" cy="307777"/>
            <a:chOff x="840098" y="6252289"/>
            <a:chExt cx="2289965" cy="307777"/>
          </a:xfrm>
        </p:grpSpPr>
        <p:pic>
          <p:nvPicPr>
            <p:cNvPr id="43" name="Picture 42" descr="Icon&#10;&#10;Description automatically generated">
              <a:extLst>
                <a:ext uri="{FF2B5EF4-FFF2-40B4-BE49-F238E27FC236}">
                  <a16:creationId xmlns:a16="http://schemas.microsoft.com/office/drawing/2014/main" id="{DD7BFF7B-DDF7-83D3-3DE6-B0C8C0E319BB}"/>
                </a:ext>
              </a:extLst>
            </p:cNvPr>
            <p:cNvPicPr>
              <a:picLocks noChangeAspect="1"/>
            </p:cNvPicPr>
            <p:nvPr/>
          </p:nvPicPr>
          <p:blipFill>
            <a:blip r:embed="rId3"/>
            <a:stretch>
              <a:fillRect/>
            </a:stretch>
          </p:blipFill>
          <p:spPr>
            <a:xfrm>
              <a:off x="840098" y="6314738"/>
              <a:ext cx="182880" cy="182880"/>
            </a:xfrm>
            <a:prstGeom prst="rect">
              <a:avLst/>
            </a:prstGeom>
          </p:spPr>
        </p:pic>
        <p:sp>
          <p:nvSpPr>
            <p:cNvPr id="44" name="TextBox 43">
              <a:extLst>
                <a:ext uri="{FF2B5EF4-FFF2-40B4-BE49-F238E27FC236}">
                  <a16:creationId xmlns:a16="http://schemas.microsoft.com/office/drawing/2014/main" id="{9A2E32BC-64B8-CC23-FE67-0199843A98A7}"/>
                </a:ext>
              </a:extLst>
            </p:cNvPr>
            <p:cNvSpPr txBox="1"/>
            <p:nvPr/>
          </p:nvSpPr>
          <p:spPr>
            <a:xfrm>
              <a:off x="1022979" y="6252289"/>
              <a:ext cx="2107084" cy="307777"/>
            </a:xfrm>
            <a:prstGeom prst="rect">
              <a:avLst/>
            </a:prstGeom>
            <a:noFill/>
          </p:spPr>
          <p:txBody>
            <a:bodyPr wrap="square">
              <a:spAutoFit/>
            </a:bodyPr>
            <a:lstStyle/>
            <a:p>
              <a:pPr marL="0" indent="0">
                <a:buFont typeface="Arial" panose="020B0604020202020204" pitchFamily="34" charset="0"/>
                <a:buNone/>
              </a:pPr>
              <a:r>
                <a:rPr lang="en-US" sz="1400" b="1" dirty="0">
                  <a:solidFill>
                    <a:schemeClr val="bg1"/>
                  </a:solidFill>
                  <a:hlinkClick r:id="rId4">
                    <a:extLst>
                      <a:ext uri="{A12FA001-AC4F-418D-AE19-62706E023703}">
                        <ahyp:hlinkClr xmlns:ahyp="http://schemas.microsoft.com/office/drawing/2018/hyperlinkcolor" val="tx"/>
                      </a:ext>
                    </a:extLst>
                  </a:hlinkClick>
                </a:rPr>
                <a:t>https://ncses.nsf.gov</a:t>
              </a:r>
              <a:endParaRPr lang="en-US" sz="1400" b="1" dirty="0">
                <a:solidFill>
                  <a:schemeClr val="bg1"/>
                </a:solidFill>
              </a:endParaRPr>
            </a:p>
          </p:txBody>
        </p:sp>
      </p:grpSp>
      <p:grpSp>
        <p:nvGrpSpPr>
          <p:cNvPr id="45" name="Group 44">
            <a:extLst>
              <a:ext uri="{FF2B5EF4-FFF2-40B4-BE49-F238E27FC236}">
                <a16:creationId xmlns:a16="http://schemas.microsoft.com/office/drawing/2014/main" id="{0CF6FBDC-BCD9-00DB-236A-D6144FB99614}"/>
              </a:ext>
            </a:extLst>
          </p:cNvPr>
          <p:cNvGrpSpPr/>
          <p:nvPr/>
        </p:nvGrpSpPr>
        <p:grpSpPr>
          <a:xfrm>
            <a:off x="5788064" y="6497618"/>
            <a:ext cx="615873" cy="274320"/>
            <a:chOff x="6103943" y="6497618"/>
            <a:chExt cx="615873" cy="274320"/>
          </a:xfrm>
        </p:grpSpPr>
        <p:pic>
          <p:nvPicPr>
            <p:cNvPr id="46" name="Picture 45">
              <a:hlinkClick r:id="rId5"/>
              <a:extLst>
                <a:ext uri="{FF2B5EF4-FFF2-40B4-BE49-F238E27FC236}">
                  <a16:creationId xmlns:a16="http://schemas.microsoft.com/office/drawing/2014/main" id="{C4B0A54F-19F7-7167-B556-52E1ADFCDD3D}"/>
                </a:ext>
              </a:extLst>
            </p:cNvPr>
            <p:cNvPicPr>
              <a:picLocks noChangeAspect="1"/>
            </p:cNvPicPr>
            <p:nvPr/>
          </p:nvPicPr>
          <p:blipFill>
            <a:blip r:embed="rId6"/>
            <a:srcRect/>
            <a:stretch/>
          </p:blipFill>
          <p:spPr>
            <a:xfrm>
              <a:off x="6540202" y="6543338"/>
              <a:ext cx="179614" cy="182880"/>
            </a:xfrm>
            <a:prstGeom prst="rect">
              <a:avLst/>
            </a:prstGeom>
          </p:spPr>
        </p:pic>
        <p:pic>
          <p:nvPicPr>
            <p:cNvPr id="47" name="Picture 46" descr="A white letter on a black background&#10;&#10;Description automatically generated">
              <a:hlinkClick r:id="rId7"/>
              <a:extLst>
                <a:ext uri="{FF2B5EF4-FFF2-40B4-BE49-F238E27FC236}">
                  <a16:creationId xmlns:a16="http://schemas.microsoft.com/office/drawing/2014/main" id="{85D6A8FD-5AE1-0E0C-3002-D27AE4E3BB2A}"/>
                </a:ext>
              </a:extLst>
            </p:cNvPr>
            <p:cNvPicPr>
              <a:picLocks noChangeAspect="1"/>
            </p:cNvPicPr>
            <p:nvPr/>
          </p:nvPicPr>
          <p:blipFill>
            <a:blip r:embed="rId8"/>
            <a:stretch>
              <a:fillRect/>
            </a:stretch>
          </p:blipFill>
          <p:spPr>
            <a:xfrm>
              <a:off x="6103943" y="6497618"/>
              <a:ext cx="274320" cy="274320"/>
            </a:xfrm>
            <a:prstGeom prst="rect">
              <a:avLst/>
            </a:prstGeom>
          </p:spPr>
        </p:pic>
      </p:grpSp>
      <p:sp>
        <p:nvSpPr>
          <p:cNvPr id="2" name="hcSlideMaster.End slide_Option2Header">
            <a:extLst>
              <a:ext uri="{FF2B5EF4-FFF2-40B4-BE49-F238E27FC236}">
                <a16:creationId xmlns:a16="http://schemas.microsoft.com/office/drawing/2014/main" id="{C1D00740-41A1-7682-6304-BFC894D4733C}"/>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6560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p:nvSpPr>
        <p:spPr>
          <a:xfrm>
            <a:off x="16" y="0"/>
            <a:ext cx="1548047" cy="6858000"/>
          </a:xfrm>
          <a:prstGeom prst="rect">
            <a:avLst/>
          </a:prstGeom>
          <a:gradFill flip="none" rotWithShape="1">
            <a:gsLst>
              <a:gs pos="0">
                <a:srgbClr val="025695">
                  <a:shade val="30000"/>
                  <a:satMod val="115000"/>
                </a:srgbClr>
              </a:gs>
              <a:gs pos="50000">
                <a:srgbClr val="025695">
                  <a:shade val="67500"/>
                  <a:satMod val="115000"/>
                </a:srgbClr>
              </a:gs>
              <a:gs pos="100000">
                <a:srgbClr val="025695">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1536843" y="-4572"/>
            <a:ext cx="64008" cy="6867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b="1">
                <a:solidFill>
                  <a:schemeClr val="tx1"/>
                </a:solidFill>
                <a:latin typeface="+mn-lt"/>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grpSp>
        <p:nvGrpSpPr>
          <p:cNvPr id="2" name="Group 1">
            <a:extLst>
              <a:ext uri="{FF2B5EF4-FFF2-40B4-BE49-F238E27FC236}">
                <a16:creationId xmlns:a16="http://schemas.microsoft.com/office/drawing/2014/main" id="{A8DFDAA6-5F76-6AA2-9CF3-02E3C8C5C113}"/>
              </a:ext>
            </a:extLst>
          </p:cNvPr>
          <p:cNvGrpSpPr>
            <a:grpSpLocks noChangeAspect="1"/>
          </p:cNvGrpSpPr>
          <p:nvPr/>
        </p:nvGrpSpPr>
        <p:grpSpPr>
          <a:xfrm>
            <a:off x="221656" y="6417598"/>
            <a:ext cx="746936" cy="411480"/>
            <a:chOff x="1665033" y="288999"/>
            <a:chExt cx="1138087" cy="626961"/>
          </a:xfrm>
        </p:grpSpPr>
        <p:pic>
          <p:nvPicPr>
            <p:cNvPr id="3" name="Picture 2" descr="https://www.nsf.gov/images/logos/NSF_AllWhite_bitmap_Logo.png">
              <a:extLst>
                <a:ext uri="{FF2B5EF4-FFF2-40B4-BE49-F238E27FC236}">
                  <a16:creationId xmlns:a16="http://schemas.microsoft.com/office/drawing/2014/main" id="{91092D24-5507-3122-503E-891A66D4B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ackground pattern&#10;&#10;Description automatically generated">
              <a:extLst>
                <a:ext uri="{FF2B5EF4-FFF2-40B4-BE49-F238E27FC236}">
                  <a16:creationId xmlns:a16="http://schemas.microsoft.com/office/drawing/2014/main" id="{7EC34CD6-A0A5-8469-3356-E999621C268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5" name="Straight Connector 4">
              <a:extLst>
                <a:ext uri="{FF2B5EF4-FFF2-40B4-BE49-F238E27FC236}">
                  <a16:creationId xmlns:a16="http://schemas.microsoft.com/office/drawing/2014/main" id="{50FBB71A-7F35-166A-8A08-282DBE88E4A4}"/>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hcSlideMaster.Section DividerHeader">
            <a:extLst>
              <a:ext uri="{FF2B5EF4-FFF2-40B4-BE49-F238E27FC236}">
                <a16:creationId xmlns:a16="http://schemas.microsoft.com/office/drawing/2014/main" id="{77F86A6A-E3AA-2174-587D-66244F60303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17.Section DividerHeader">
            <a:extLst>
              <a:ext uri="{FF2B5EF4-FFF2-40B4-BE49-F238E27FC236}">
                <a16:creationId xmlns:a16="http://schemas.microsoft.com/office/drawing/2014/main" id="{8D2B5EA5-44E4-938B-6327-582906CCE78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7661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_No Line und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	</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4" name="hcSlideMaster.Title and Content_No Line under TitleHeader">
            <a:extLst>
              <a:ext uri="{FF2B5EF4-FFF2-40B4-BE49-F238E27FC236}">
                <a16:creationId xmlns:a16="http://schemas.microsoft.com/office/drawing/2014/main" id="{3A85FFB6-F0DD-9397-0F2C-397055150A5A}"/>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7.Title and Content_No Line under TitleHeader">
            <a:extLst>
              <a:ext uri="{FF2B5EF4-FFF2-40B4-BE49-F238E27FC236}">
                <a16:creationId xmlns:a16="http://schemas.microsoft.com/office/drawing/2014/main" id="{2A1C789C-BABF-8539-8B2A-BBE732C0EB9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00718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o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AC6-A5B2-6DD6-36AF-014B8683B643}"/>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a:t>
            </a:r>
          </a:p>
        </p:txBody>
      </p:sp>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tx1"/>
                </a:solidFill>
              </a:defRPr>
            </a:lvl1pPr>
          </a:lstStyle>
          <a:p>
            <a:fld id="{4E48A7F6-AEDB-4ACB-B5FE-41C9859837FA}" type="slidenum">
              <a:rPr lang="en-US" smtClean="0"/>
              <a:pPr/>
              <a:t>‹#›</a:t>
            </a:fld>
            <a:endParaRPr lang="en-US"/>
          </a:p>
        </p:txBody>
      </p:sp>
      <p:cxnSp>
        <p:nvCxnSpPr>
          <p:cNvPr id="4" name="Straight Connector 3">
            <a:extLst>
              <a:ext uri="{FF2B5EF4-FFF2-40B4-BE49-F238E27FC236}">
                <a16:creationId xmlns:a16="http://schemas.microsoft.com/office/drawing/2014/main" id="{CEF80D99-16C1-AE45-6F70-8CD87298F2D1}"/>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8F7E128C-E128-4A7B-D36B-46E266940CCD}"/>
              </a:ext>
            </a:extLst>
          </p:cNvPr>
          <p:cNvPicPr>
            <a:picLocks noChangeAspect="1"/>
          </p:cNvPicPr>
          <p:nvPr/>
        </p:nvPicPr>
        <p:blipFill>
          <a:blip r:embed="rId2"/>
          <a:stretch>
            <a:fillRect/>
          </a:stretch>
        </p:blipFill>
        <p:spPr>
          <a:xfrm>
            <a:off x="219456" y="6419088"/>
            <a:ext cx="928941" cy="411480"/>
          </a:xfrm>
          <a:prstGeom prst="rect">
            <a:avLst/>
          </a:prstGeom>
        </p:spPr>
      </p:pic>
      <p:sp>
        <p:nvSpPr>
          <p:cNvPr id="6" name="Content Placeholder 2">
            <a:extLst>
              <a:ext uri="{FF2B5EF4-FFF2-40B4-BE49-F238E27FC236}">
                <a16:creationId xmlns:a16="http://schemas.microsoft.com/office/drawing/2014/main" id="{7CA586F7-7ADC-2783-3C47-2126DA45F51C}"/>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7" name="hcSlideMaster.No Bottom BarHeader">
            <a:extLst>
              <a:ext uri="{FF2B5EF4-FFF2-40B4-BE49-F238E27FC236}">
                <a16:creationId xmlns:a16="http://schemas.microsoft.com/office/drawing/2014/main" id="{375EE5AE-1AFA-16FE-3B46-1C1ACB9C2726}"/>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7.No Bottom BarHeader">
            <a:extLst>
              <a:ext uri="{FF2B5EF4-FFF2-40B4-BE49-F238E27FC236}">
                <a16:creationId xmlns:a16="http://schemas.microsoft.com/office/drawing/2014/main" id="{4FF9E676-0BCB-21E1-05EA-CF5E6EB544A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2713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Divider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p:nvSpPr>
        <p:spPr>
          <a:xfrm>
            <a:off x="12993596" y="-1943100"/>
            <a:ext cx="154804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1536843"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b="1">
                <a:solidFill>
                  <a:schemeClr val="bg1"/>
                </a:solidFill>
                <a:latin typeface="+mn-lt"/>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grpSp>
        <p:nvGrpSpPr>
          <p:cNvPr id="2" name="Group 1">
            <a:extLst>
              <a:ext uri="{FF2B5EF4-FFF2-40B4-BE49-F238E27FC236}">
                <a16:creationId xmlns:a16="http://schemas.microsoft.com/office/drawing/2014/main" id="{1B58C32C-447B-C9FD-E613-7500ABBBCCF4}"/>
              </a:ext>
            </a:extLst>
          </p:cNvPr>
          <p:cNvGrpSpPr>
            <a:grpSpLocks noChangeAspect="1"/>
          </p:cNvGrpSpPr>
          <p:nvPr/>
        </p:nvGrpSpPr>
        <p:grpSpPr>
          <a:xfrm>
            <a:off x="221656" y="6417598"/>
            <a:ext cx="746936" cy="411480"/>
            <a:chOff x="1665033" y="288999"/>
            <a:chExt cx="1138087" cy="626961"/>
          </a:xfrm>
        </p:grpSpPr>
        <p:pic>
          <p:nvPicPr>
            <p:cNvPr id="3" name="Picture 2" descr="https://www.nsf.gov/images/logos/NSF_AllWhite_bitmap_Logo.png">
              <a:extLst>
                <a:ext uri="{FF2B5EF4-FFF2-40B4-BE49-F238E27FC236}">
                  <a16:creationId xmlns:a16="http://schemas.microsoft.com/office/drawing/2014/main" id="{0AABA826-AA4E-0648-0FAA-3CEAFBB18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ackground pattern&#10;&#10;Description automatically generated">
              <a:extLst>
                <a:ext uri="{FF2B5EF4-FFF2-40B4-BE49-F238E27FC236}">
                  <a16:creationId xmlns:a16="http://schemas.microsoft.com/office/drawing/2014/main" id="{CC0A99D1-8A36-03EB-E197-12E0ACA2C6A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5" name="Straight Connector 4">
              <a:extLst>
                <a:ext uri="{FF2B5EF4-FFF2-40B4-BE49-F238E27FC236}">
                  <a16:creationId xmlns:a16="http://schemas.microsoft.com/office/drawing/2014/main" id="{0E8DF34B-EA50-8127-B1D3-3519F2AB53C0}"/>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hcSlideMaster.Section Divider_DarkHeader">
            <a:extLst>
              <a:ext uri="{FF2B5EF4-FFF2-40B4-BE49-F238E27FC236}">
                <a16:creationId xmlns:a16="http://schemas.microsoft.com/office/drawing/2014/main" id="{8F05332D-E2C6-73B6-42C8-CE40D387F0D6}"/>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17.Section Divider_DarkHeader">
            <a:extLst>
              <a:ext uri="{FF2B5EF4-FFF2-40B4-BE49-F238E27FC236}">
                <a16:creationId xmlns:a16="http://schemas.microsoft.com/office/drawing/2014/main" id="{B23B3F6B-4502-403C-D377-9C185899396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4636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ontent_Dark">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AC6-A5B2-6DD6-36AF-014B8683B643}"/>
              </a:ext>
            </a:extLst>
          </p:cNvPr>
          <p:cNvSpPr>
            <a:spLocks noGrp="1"/>
          </p:cNvSpPr>
          <p:nvPr>
            <p:ph type="title" hasCustomPrompt="1"/>
          </p:nvPr>
        </p:nvSpPr>
        <p:spPr>
          <a:xfrm>
            <a:off x="609600" y="365126"/>
            <a:ext cx="10972800" cy="628734"/>
          </a:xfrm>
        </p:spPr>
        <p:txBody>
          <a:bodyPr/>
          <a:lstStyle>
            <a:lvl1pPr>
              <a:defRPr>
                <a:solidFill>
                  <a:schemeClr val="bg1"/>
                </a:solidFill>
              </a:defRPr>
            </a:lvl1pPr>
          </a:lstStyle>
          <a:p>
            <a:r>
              <a:rPr lang="en-US" dirty="0"/>
              <a:t>Click to add title</a:t>
            </a:r>
          </a:p>
        </p:txBody>
      </p:sp>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cxnSp>
        <p:nvCxnSpPr>
          <p:cNvPr id="4" name="Straight Connector 3">
            <a:extLst>
              <a:ext uri="{FF2B5EF4-FFF2-40B4-BE49-F238E27FC236}">
                <a16:creationId xmlns:a16="http://schemas.microsoft.com/office/drawing/2014/main" id="{CEF80D99-16C1-AE45-6F70-8CD87298F2D1}"/>
              </a:ext>
            </a:extLst>
          </p:cNvPr>
          <p:cNvCxnSpPr>
            <a:cxnSpLocks/>
          </p:cNvCxnSpPr>
          <p:nvPr/>
        </p:nvCxnSpPr>
        <p:spPr>
          <a:xfrm>
            <a:off x="609600" y="993859"/>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6" name="Content Placeholder 2">
            <a:extLst>
              <a:ext uri="{FF2B5EF4-FFF2-40B4-BE49-F238E27FC236}">
                <a16:creationId xmlns:a16="http://schemas.microsoft.com/office/drawing/2014/main" id="{7CA586F7-7ADC-2783-3C47-2126DA45F51C}"/>
              </a:ext>
            </a:extLst>
          </p:cNvPr>
          <p:cNvSpPr>
            <a:spLocks noGrp="1"/>
          </p:cNvSpPr>
          <p:nvPr>
            <p:ph idx="1" hasCustomPrompt="1"/>
          </p:nvPr>
        </p:nvSpPr>
        <p:spPr>
          <a:xfrm>
            <a:off x="609600" y="1143001"/>
            <a:ext cx="10972800" cy="5033962"/>
          </a:xfrm>
          <a:prstGeom prst="rect">
            <a:avLst/>
          </a:prstGeom>
        </p:spPr>
        <p:txBody>
          <a:bodyPr/>
          <a:lstStyle>
            <a:lvl1pPr marL="457200" indent="-457200">
              <a:buClr>
                <a:schemeClr val="bg1"/>
              </a:buClr>
              <a:buFont typeface="Arial" panose="020B0604020202020204" pitchFamily="34" charset="0"/>
              <a:buChar char="•"/>
              <a:defRPr>
                <a:solidFill>
                  <a:schemeClr val="bg1"/>
                </a:solidFill>
              </a:defRPr>
            </a:lvl1pPr>
            <a:lvl2pPr marL="806450" indent="-457200">
              <a:buClr>
                <a:schemeClr val="bg1"/>
              </a:buClr>
              <a:buFont typeface="Courier New" panose="02070309020205020404" pitchFamily="49" charset="0"/>
              <a:buChar char="o"/>
              <a:defRPr>
                <a:solidFill>
                  <a:schemeClr val="bg1"/>
                </a:solidFill>
              </a:defRPr>
            </a:lvl2pPr>
            <a:lvl3pPr marL="1030287" indent="-342900">
              <a:buClr>
                <a:schemeClr val="bg1"/>
              </a:buClr>
              <a:buFont typeface="Wingdings" panose="05000000000000000000" pitchFamily="2" charset="2"/>
              <a:buChar char="§"/>
              <a:defRPr>
                <a:solidFill>
                  <a:schemeClr val="bg1"/>
                </a:solidFill>
              </a:defRPr>
            </a:lvl3pPr>
            <a:lvl4pPr marL="1373188" indent="-342900">
              <a:buClr>
                <a:schemeClr val="bg1"/>
              </a:buClr>
              <a:buFont typeface="Arial" panose="020B0604020202020204" pitchFamily="34" charset="0"/>
              <a:buChar char="•"/>
              <a:defRPr>
                <a:solidFill>
                  <a:schemeClr val="bg1"/>
                </a:solidFill>
              </a:defRPr>
            </a:lvl4pPr>
          </a:lstStyle>
          <a:p>
            <a:pPr lvl="0"/>
            <a:r>
              <a:rPr lang="en-US" dirty="0"/>
              <a:t>Click to add text</a:t>
            </a:r>
          </a:p>
          <a:p>
            <a:pPr lvl="1"/>
            <a:r>
              <a:rPr lang="en-US" dirty="0"/>
              <a:t>Level 2</a:t>
            </a:r>
          </a:p>
          <a:p>
            <a:pPr lvl="2"/>
            <a:r>
              <a:rPr lang="en-US" dirty="0"/>
              <a:t>Level 3</a:t>
            </a:r>
          </a:p>
          <a:p>
            <a:pPr lvl="3"/>
            <a:r>
              <a:rPr lang="en-US" dirty="0"/>
              <a:t>Level 4</a:t>
            </a:r>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cxnSp>
        <p:nvCxnSpPr>
          <p:cNvPr id="5" name="Straight Connector 4">
            <a:extLst>
              <a:ext uri="{FF2B5EF4-FFF2-40B4-BE49-F238E27FC236}">
                <a16:creationId xmlns:a16="http://schemas.microsoft.com/office/drawing/2014/main" id="{F7AF706F-7FCB-7A86-8B87-5BF85F264DF2}"/>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17" name="Group 16">
            <a:extLst>
              <a:ext uri="{FF2B5EF4-FFF2-40B4-BE49-F238E27FC236}">
                <a16:creationId xmlns:a16="http://schemas.microsoft.com/office/drawing/2014/main" id="{A0471A71-F5BF-F157-BCE8-1F104E9D843D}"/>
              </a:ext>
            </a:extLst>
          </p:cNvPr>
          <p:cNvGrpSpPr>
            <a:grpSpLocks noChangeAspect="1"/>
          </p:cNvGrpSpPr>
          <p:nvPr/>
        </p:nvGrpSpPr>
        <p:grpSpPr>
          <a:xfrm>
            <a:off x="221656" y="6417598"/>
            <a:ext cx="746936" cy="411480"/>
            <a:chOff x="1665033" y="288999"/>
            <a:chExt cx="1138087" cy="626961"/>
          </a:xfrm>
        </p:grpSpPr>
        <p:pic>
          <p:nvPicPr>
            <p:cNvPr id="18" name="Picture 2" descr="https://www.nsf.gov/images/logos/NSF_AllWhite_bitmap_Logo.png">
              <a:extLst>
                <a:ext uri="{FF2B5EF4-FFF2-40B4-BE49-F238E27FC236}">
                  <a16:creationId xmlns:a16="http://schemas.microsoft.com/office/drawing/2014/main" id="{E152DAEF-AA92-9239-2B90-D9950CCAB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background pattern&#10;&#10;Description automatically generated">
              <a:extLst>
                <a:ext uri="{FF2B5EF4-FFF2-40B4-BE49-F238E27FC236}">
                  <a16:creationId xmlns:a16="http://schemas.microsoft.com/office/drawing/2014/main" id="{FD9AE35E-2214-B5AD-3C7A-988FFAF94266}"/>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20" name="Straight Connector 19">
              <a:extLst>
                <a:ext uri="{FF2B5EF4-FFF2-40B4-BE49-F238E27FC236}">
                  <a16:creationId xmlns:a16="http://schemas.microsoft.com/office/drawing/2014/main" id="{988794B9-2F12-0CF5-6051-58F7633E8D44}"/>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Title and Content_DarkHeader">
            <a:extLst>
              <a:ext uri="{FF2B5EF4-FFF2-40B4-BE49-F238E27FC236}">
                <a16:creationId xmlns:a16="http://schemas.microsoft.com/office/drawing/2014/main" id="{E696E0B3-E9C5-10BE-EF89-AFA6793AF77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7.Title and Content_DarkHeader">
            <a:extLst>
              <a:ext uri="{FF2B5EF4-FFF2-40B4-BE49-F238E27FC236}">
                <a16:creationId xmlns:a16="http://schemas.microsoft.com/office/drawing/2014/main" id="{AAC6F808-D741-8E4D-1922-4DC999507FB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85775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ong Title and Content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Title 1">
            <a:extLst>
              <a:ext uri="{FF2B5EF4-FFF2-40B4-BE49-F238E27FC236}">
                <a16:creationId xmlns:a16="http://schemas.microsoft.com/office/drawing/2014/main" id="{16B48EB8-CACE-B00E-B646-A8E58BE45342}"/>
              </a:ext>
            </a:extLst>
          </p:cNvPr>
          <p:cNvSpPr>
            <a:spLocks noGrp="1"/>
          </p:cNvSpPr>
          <p:nvPr>
            <p:ph type="title" hasCustomPrompt="1"/>
          </p:nvPr>
        </p:nvSpPr>
        <p:spPr>
          <a:xfrm>
            <a:off x="609600" y="365125"/>
            <a:ext cx="10972800" cy="1263649"/>
          </a:xfrm>
        </p:spPr>
        <p:txBody>
          <a:bodyPr/>
          <a:lstStyle>
            <a:lvl1pPr>
              <a:defRPr>
                <a:solidFill>
                  <a:schemeClr val="bg1"/>
                </a:solidFill>
              </a:defRPr>
            </a:lvl1pPr>
          </a:lstStyle>
          <a:p>
            <a:r>
              <a:rPr lang="en-US"/>
              <a:t>Click to add a long title that spans two lines</a:t>
            </a:r>
          </a:p>
        </p:txBody>
      </p:sp>
      <p:sp>
        <p:nvSpPr>
          <p:cNvPr id="13" name="Content Placeholder 2">
            <a:extLst>
              <a:ext uri="{FF2B5EF4-FFF2-40B4-BE49-F238E27FC236}">
                <a16:creationId xmlns:a16="http://schemas.microsoft.com/office/drawing/2014/main" id="{6B711015-21F4-6B19-C7E1-00E2F13A0F3F}"/>
              </a:ext>
            </a:extLst>
          </p:cNvPr>
          <p:cNvSpPr>
            <a:spLocks noGrp="1"/>
          </p:cNvSpPr>
          <p:nvPr>
            <p:ph idx="1" hasCustomPrompt="1"/>
          </p:nvPr>
        </p:nvSpPr>
        <p:spPr>
          <a:xfrm>
            <a:off x="609600" y="1743076"/>
            <a:ext cx="10972800" cy="443388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dirty="0"/>
              <a:t>Click to add text</a:t>
            </a:r>
          </a:p>
          <a:p>
            <a:pPr lvl="1"/>
            <a:r>
              <a:rPr lang="en-US" dirty="0"/>
              <a:t>Level 2</a:t>
            </a:r>
          </a:p>
          <a:p>
            <a:pPr lvl="2"/>
            <a:r>
              <a:rPr lang="en-US" dirty="0"/>
              <a:t>Level 3</a:t>
            </a:r>
          </a:p>
          <a:p>
            <a:pPr lvl="3"/>
            <a:r>
              <a:rPr lang="en-US" dirty="0"/>
              <a:t>Level 4</a:t>
            </a:r>
          </a:p>
        </p:txBody>
      </p:sp>
      <p:cxnSp>
        <p:nvCxnSpPr>
          <p:cNvPr id="14" name="Straight Connector 13">
            <a:extLst>
              <a:ext uri="{FF2B5EF4-FFF2-40B4-BE49-F238E27FC236}">
                <a16:creationId xmlns:a16="http://schemas.microsoft.com/office/drawing/2014/main" id="{143E3A77-DBB9-83D4-E1FB-C8D44F4AEF98}"/>
              </a:ext>
            </a:extLst>
          </p:cNvPr>
          <p:cNvCxnSpPr>
            <a:cxnSpLocks/>
          </p:cNvCxnSpPr>
          <p:nvPr/>
        </p:nvCxnSpPr>
        <p:spPr>
          <a:xfrm>
            <a:off x="609600" y="1628774"/>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891FC3D3-9042-F0F8-DF8E-7F666317E998}"/>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4" name="Group 3">
            <a:extLst>
              <a:ext uri="{FF2B5EF4-FFF2-40B4-BE49-F238E27FC236}">
                <a16:creationId xmlns:a16="http://schemas.microsoft.com/office/drawing/2014/main" id="{546DDE6A-03D3-2E85-2B41-152CE44FDAFC}"/>
              </a:ext>
            </a:extLst>
          </p:cNvPr>
          <p:cNvGrpSpPr>
            <a:grpSpLocks noChangeAspect="1"/>
          </p:cNvGrpSpPr>
          <p:nvPr/>
        </p:nvGrpSpPr>
        <p:grpSpPr>
          <a:xfrm>
            <a:off x="221656" y="6417598"/>
            <a:ext cx="746936" cy="411480"/>
            <a:chOff x="1665033" y="288999"/>
            <a:chExt cx="1138087" cy="626961"/>
          </a:xfrm>
        </p:grpSpPr>
        <p:pic>
          <p:nvPicPr>
            <p:cNvPr id="6" name="Picture 2" descr="https://www.nsf.gov/images/logos/NSF_AllWhite_bitmap_Logo.png">
              <a:extLst>
                <a:ext uri="{FF2B5EF4-FFF2-40B4-BE49-F238E27FC236}">
                  <a16:creationId xmlns:a16="http://schemas.microsoft.com/office/drawing/2014/main" id="{586056D7-F7EF-A26D-7896-93D6022F9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background pattern&#10;&#10;Description automatically generated">
              <a:extLst>
                <a:ext uri="{FF2B5EF4-FFF2-40B4-BE49-F238E27FC236}">
                  <a16:creationId xmlns:a16="http://schemas.microsoft.com/office/drawing/2014/main" id="{D8142BA1-9E08-0B42-9050-A88ACFD74B5B}"/>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6" name="Straight Connector 15">
              <a:extLst>
                <a:ext uri="{FF2B5EF4-FFF2-40B4-BE49-F238E27FC236}">
                  <a16:creationId xmlns:a16="http://schemas.microsoft.com/office/drawing/2014/main" id="{A0055A51-B7C5-8839-2A0B-12BD91964AFF}"/>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Long Title and Content_DarkHeader">
            <a:extLst>
              <a:ext uri="{FF2B5EF4-FFF2-40B4-BE49-F238E27FC236}">
                <a16:creationId xmlns:a16="http://schemas.microsoft.com/office/drawing/2014/main" id="{4B67BED5-DE70-DFCB-13A4-F4F28E4A5395}"/>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7.Long Title and Content_DarkHeader">
            <a:extLst>
              <a:ext uri="{FF2B5EF4-FFF2-40B4-BE49-F238E27FC236}">
                <a16:creationId xmlns:a16="http://schemas.microsoft.com/office/drawing/2014/main" id="{C711B1C9-6D89-B2CC-F100-393C58B241D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49914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wo Columns_Dark">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0"/>
          <a:tileRect/>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Content Placeholder 2">
            <a:extLst>
              <a:ext uri="{FF2B5EF4-FFF2-40B4-BE49-F238E27FC236}">
                <a16:creationId xmlns:a16="http://schemas.microsoft.com/office/drawing/2014/main" id="{2B41C6C9-8110-B08D-991C-E1FBA1A3893B}"/>
              </a:ext>
            </a:extLst>
          </p:cNvPr>
          <p:cNvSpPr>
            <a:spLocks noGrp="1"/>
          </p:cNvSpPr>
          <p:nvPr>
            <p:ph sz="half" idx="1" hasCustomPrompt="1"/>
          </p:nvPr>
        </p:nvSpPr>
        <p:spPr>
          <a:xfrm>
            <a:off x="609600" y="1149350"/>
            <a:ext cx="5410200" cy="4351338"/>
          </a:xfrm>
          <a:prstGeom prst="rect">
            <a:avLst/>
          </a:prstGeom>
        </p:spPr>
        <p:txBody>
          <a:bodyPr/>
          <a:lstStyle>
            <a:lvl1pPr marL="344488" indent="-344488">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13" name="Content Placeholder 3">
            <a:extLst>
              <a:ext uri="{FF2B5EF4-FFF2-40B4-BE49-F238E27FC236}">
                <a16:creationId xmlns:a16="http://schemas.microsoft.com/office/drawing/2014/main" id="{6249BE76-FC8E-2D9E-59B3-3EE91CC7603B}"/>
              </a:ext>
            </a:extLst>
          </p:cNvPr>
          <p:cNvSpPr>
            <a:spLocks noGrp="1"/>
          </p:cNvSpPr>
          <p:nvPr>
            <p:ph sz="half" idx="2" hasCustomPrompt="1"/>
          </p:nvPr>
        </p:nvSpPr>
        <p:spPr>
          <a:xfrm>
            <a:off x="6172200" y="1149350"/>
            <a:ext cx="5410200" cy="4351338"/>
          </a:xfrm>
          <a:prstGeom prst="rect">
            <a:avLst/>
          </a:prstGeom>
        </p:spPr>
        <p:txBody>
          <a:bodyPr/>
          <a:lstStyle>
            <a:lvl1pPr marL="344488" indent="-344488">
              <a:buClr>
                <a:schemeClr val="bg1"/>
              </a:buClr>
              <a:buFont typeface="Arial" panose="020B0604020202020204" pitchFamily="34" charset="0"/>
              <a:buChar char="•"/>
              <a:defRPr lang="en-US" sz="3200" kern="1200">
                <a:solidFill>
                  <a:schemeClr val="bg1"/>
                </a:solidFill>
                <a:latin typeface="+mn-lt"/>
                <a:ea typeface="+mn-ea"/>
                <a:cs typeface="Arial" panose="020B0604020202020204" pitchFamily="34" charset="0"/>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14" name="Title 1">
            <a:extLst>
              <a:ext uri="{FF2B5EF4-FFF2-40B4-BE49-F238E27FC236}">
                <a16:creationId xmlns:a16="http://schemas.microsoft.com/office/drawing/2014/main" id="{7181EC03-5646-EE90-6580-9710BEC75930}"/>
              </a:ext>
            </a:extLst>
          </p:cNvPr>
          <p:cNvSpPr>
            <a:spLocks noGrp="1"/>
          </p:cNvSpPr>
          <p:nvPr>
            <p:ph type="title" hasCustomPrompt="1"/>
          </p:nvPr>
        </p:nvSpPr>
        <p:spPr>
          <a:xfrm>
            <a:off x="609600" y="365126"/>
            <a:ext cx="10972800" cy="628734"/>
          </a:xfrm>
        </p:spPr>
        <p:txBody>
          <a:bodyPr>
            <a:noAutofit/>
          </a:bodyPr>
          <a:lstStyle>
            <a:lvl1pPr>
              <a:defRPr sz="4000">
                <a:solidFill>
                  <a:schemeClr val="bg1"/>
                </a:solidFill>
              </a:defRPr>
            </a:lvl1pPr>
          </a:lstStyle>
          <a:p>
            <a:r>
              <a:rPr lang="en-US" dirty="0"/>
              <a:t>Click to add title</a:t>
            </a:r>
          </a:p>
        </p:txBody>
      </p:sp>
      <p:cxnSp>
        <p:nvCxnSpPr>
          <p:cNvPr id="15" name="Straight Connector 14">
            <a:extLst>
              <a:ext uri="{FF2B5EF4-FFF2-40B4-BE49-F238E27FC236}">
                <a16:creationId xmlns:a16="http://schemas.microsoft.com/office/drawing/2014/main" id="{8D6E62E3-A353-2270-8D0B-994BACF7B02E}"/>
              </a:ext>
            </a:extLst>
          </p:cNvPr>
          <p:cNvCxnSpPr>
            <a:cxnSpLocks/>
          </p:cNvCxnSpPr>
          <p:nvPr/>
        </p:nvCxnSpPr>
        <p:spPr>
          <a:xfrm>
            <a:off x="609600" y="993859"/>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6C139367-0F28-197F-04FA-5C4B4ADF5DBA}"/>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4" name="Group 3">
            <a:extLst>
              <a:ext uri="{FF2B5EF4-FFF2-40B4-BE49-F238E27FC236}">
                <a16:creationId xmlns:a16="http://schemas.microsoft.com/office/drawing/2014/main" id="{087F2F3A-AF5B-CE9E-AA2C-A4607210EEAE}"/>
              </a:ext>
            </a:extLst>
          </p:cNvPr>
          <p:cNvGrpSpPr>
            <a:grpSpLocks noChangeAspect="1"/>
          </p:cNvGrpSpPr>
          <p:nvPr/>
        </p:nvGrpSpPr>
        <p:grpSpPr>
          <a:xfrm>
            <a:off x="221656" y="6417598"/>
            <a:ext cx="746936" cy="411480"/>
            <a:chOff x="1665033" y="288999"/>
            <a:chExt cx="1138087" cy="626961"/>
          </a:xfrm>
        </p:grpSpPr>
        <p:pic>
          <p:nvPicPr>
            <p:cNvPr id="6" name="Picture 2" descr="https://www.nsf.gov/images/logos/NSF_AllWhite_bitmap_Logo.png">
              <a:extLst>
                <a:ext uri="{FF2B5EF4-FFF2-40B4-BE49-F238E27FC236}">
                  <a16:creationId xmlns:a16="http://schemas.microsoft.com/office/drawing/2014/main" id="{E1374B7A-C288-B87A-2A83-3E088C893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background pattern&#10;&#10;Description automatically generated">
              <a:extLst>
                <a:ext uri="{FF2B5EF4-FFF2-40B4-BE49-F238E27FC236}">
                  <a16:creationId xmlns:a16="http://schemas.microsoft.com/office/drawing/2014/main" id="{148AA39F-541F-295F-AAF4-4171CF7EB269}"/>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7" name="Straight Connector 16">
              <a:extLst>
                <a:ext uri="{FF2B5EF4-FFF2-40B4-BE49-F238E27FC236}">
                  <a16:creationId xmlns:a16="http://schemas.microsoft.com/office/drawing/2014/main" id="{B94515CC-234D-6579-1821-1CB7F65CA812}"/>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Two Columns_DarkHeader">
            <a:extLst>
              <a:ext uri="{FF2B5EF4-FFF2-40B4-BE49-F238E27FC236}">
                <a16:creationId xmlns:a16="http://schemas.microsoft.com/office/drawing/2014/main" id="{ABE824A8-723D-E588-D138-1EE475BB8DD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7.Two Columns_DarkHeader">
            <a:extLst>
              <a:ext uri="{FF2B5EF4-FFF2-40B4-BE49-F238E27FC236}">
                <a16:creationId xmlns:a16="http://schemas.microsoft.com/office/drawing/2014/main" id="{0725B9A5-5D97-E424-2551-84AD80E1F0E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53854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ong Title with Two Columns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Title 1">
            <a:extLst>
              <a:ext uri="{FF2B5EF4-FFF2-40B4-BE49-F238E27FC236}">
                <a16:creationId xmlns:a16="http://schemas.microsoft.com/office/drawing/2014/main" id="{16B48EB8-CACE-B00E-B646-A8E58BE45342}"/>
              </a:ext>
            </a:extLst>
          </p:cNvPr>
          <p:cNvSpPr>
            <a:spLocks noGrp="1"/>
          </p:cNvSpPr>
          <p:nvPr>
            <p:ph type="title" hasCustomPrompt="1"/>
          </p:nvPr>
        </p:nvSpPr>
        <p:spPr>
          <a:xfrm>
            <a:off x="609600" y="365125"/>
            <a:ext cx="10972800" cy="1263649"/>
          </a:xfrm>
        </p:spPr>
        <p:txBody>
          <a:bodyPr/>
          <a:lstStyle>
            <a:lvl1pPr>
              <a:defRPr>
                <a:solidFill>
                  <a:schemeClr val="bg1"/>
                </a:solidFill>
              </a:defRPr>
            </a:lvl1pPr>
          </a:lstStyle>
          <a:p>
            <a:r>
              <a:rPr lang="en-US"/>
              <a:t>Click to add a long title that spans two lines</a:t>
            </a:r>
          </a:p>
        </p:txBody>
      </p:sp>
      <p:cxnSp>
        <p:nvCxnSpPr>
          <p:cNvPr id="14" name="Straight Connector 13">
            <a:extLst>
              <a:ext uri="{FF2B5EF4-FFF2-40B4-BE49-F238E27FC236}">
                <a16:creationId xmlns:a16="http://schemas.microsoft.com/office/drawing/2014/main" id="{143E3A77-DBB9-83D4-E1FB-C8D44F4AEF98}"/>
              </a:ext>
            </a:extLst>
          </p:cNvPr>
          <p:cNvCxnSpPr>
            <a:cxnSpLocks/>
          </p:cNvCxnSpPr>
          <p:nvPr/>
        </p:nvCxnSpPr>
        <p:spPr>
          <a:xfrm>
            <a:off x="609600" y="1628774"/>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891FC3D3-9042-F0F8-DF8E-7F666317E998}"/>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sp>
        <p:nvSpPr>
          <p:cNvPr id="4" name="Content Placeholder 2">
            <a:extLst>
              <a:ext uri="{FF2B5EF4-FFF2-40B4-BE49-F238E27FC236}">
                <a16:creationId xmlns:a16="http://schemas.microsoft.com/office/drawing/2014/main" id="{934A1F23-0905-9940-2F33-FB8C53D09E8D}"/>
              </a:ext>
            </a:extLst>
          </p:cNvPr>
          <p:cNvSpPr>
            <a:spLocks noGrp="1"/>
          </p:cNvSpPr>
          <p:nvPr>
            <p:ph sz="half" idx="1" hasCustomPrompt="1"/>
          </p:nvPr>
        </p:nvSpPr>
        <p:spPr>
          <a:xfrm>
            <a:off x="609600" y="1815628"/>
            <a:ext cx="5410200" cy="3685059"/>
          </a:xfrm>
          <a:prstGeom prst="rect">
            <a:avLst/>
          </a:prstGeom>
        </p:spPr>
        <p:txBody>
          <a:bodyPr/>
          <a:lstStyle>
            <a:lvl1pPr marL="344488" indent="-344488">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6" name="Content Placeholder 3">
            <a:extLst>
              <a:ext uri="{FF2B5EF4-FFF2-40B4-BE49-F238E27FC236}">
                <a16:creationId xmlns:a16="http://schemas.microsoft.com/office/drawing/2014/main" id="{1D507DF9-03C4-13AC-F44E-97A484DA700D}"/>
              </a:ext>
            </a:extLst>
          </p:cNvPr>
          <p:cNvSpPr>
            <a:spLocks noGrp="1"/>
          </p:cNvSpPr>
          <p:nvPr>
            <p:ph sz="half" idx="2" hasCustomPrompt="1"/>
          </p:nvPr>
        </p:nvSpPr>
        <p:spPr>
          <a:xfrm>
            <a:off x="6172200" y="1813620"/>
            <a:ext cx="5410200" cy="3687068"/>
          </a:xfrm>
          <a:prstGeom prst="rect">
            <a:avLst/>
          </a:prstGeom>
        </p:spPr>
        <p:txBody>
          <a:bodyPr/>
          <a:lstStyle>
            <a:lvl1pPr marL="344488" indent="-344488">
              <a:buClr>
                <a:schemeClr val="bg1"/>
              </a:buClr>
              <a:buFont typeface="Arial" panose="020B0604020202020204" pitchFamily="34" charset="0"/>
              <a:buChar char="•"/>
              <a:defRPr lang="en-US" sz="3200" kern="1200">
                <a:solidFill>
                  <a:schemeClr val="bg1"/>
                </a:solidFill>
                <a:latin typeface="+mn-lt"/>
                <a:ea typeface="+mn-ea"/>
                <a:cs typeface="Arial" panose="020B0604020202020204" pitchFamily="34" charset="0"/>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grpSp>
        <p:nvGrpSpPr>
          <p:cNvPr id="13" name="Group 12">
            <a:extLst>
              <a:ext uri="{FF2B5EF4-FFF2-40B4-BE49-F238E27FC236}">
                <a16:creationId xmlns:a16="http://schemas.microsoft.com/office/drawing/2014/main" id="{3A507701-C25B-02DE-48F4-2129E674D40A}"/>
              </a:ext>
            </a:extLst>
          </p:cNvPr>
          <p:cNvGrpSpPr>
            <a:grpSpLocks noChangeAspect="1"/>
          </p:cNvGrpSpPr>
          <p:nvPr/>
        </p:nvGrpSpPr>
        <p:grpSpPr>
          <a:xfrm>
            <a:off x="221656" y="6417598"/>
            <a:ext cx="746936" cy="411480"/>
            <a:chOff x="1665033" y="288999"/>
            <a:chExt cx="1138087" cy="626961"/>
          </a:xfrm>
        </p:grpSpPr>
        <p:pic>
          <p:nvPicPr>
            <p:cNvPr id="15" name="Picture 2" descr="https://www.nsf.gov/images/logos/NSF_AllWhite_bitmap_Logo.png">
              <a:extLst>
                <a:ext uri="{FF2B5EF4-FFF2-40B4-BE49-F238E27FC236}">
                  <a16:creationId xmlns:a16="http://schemas.microsoft.com/office/drawing/2014/main" id="{15B0E5CE-D906-4702-11D5-8C241DC11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background pattern&#10;&#10;Description automatically generated">
              <a:extLst>
                <a:ext uri="{FF2B5EF4-FFF2-40B4-BE49-F238E27FC236}">
                  <a16:creationId xmlns:a16="http://schemas.microsoft.com/office/drawing/2014/main" id="{F21335F0-5EC6-1C94-BDAC-2C595F1F856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7" name="Straight Connector 16">
              <a:extLst>
                <a:ext uri="{FF2B5EF4-FFF2-40B4-BE49-F238E27FC236}">
                  <a16:creationId xmlns:a16="http://schemas.microsoft.com/office/drawing/2014/main" id="{AAB4A48E-831D-5D8A-7EC3-08748D5187C6}"/>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Long Title with Two Columns_DarkHeader">
            <a:extLst>
              <a:ext uri="{FF2B5EF4-FFF2-40B4-BE49-F238E27FC236}">
                <a16:creationId xmlns:a16="http://schemas.microsoft.com/office/drawing/2014/main" id="{10E22011-8194-29B8-513F-5E259246F6AD}"/>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7.Long Title with Two Columns_DarkHeader">
            <a:extLst>
              <a:ext uri="{FF2B5EF4-FFF2-40B4-BE49-F238E27FC236}">
                <a16:creationId xmlns:a16="http://schemas.microsoft.com/office/drawing/2014/main" id="{6CC53400-EA4E-F83B-3267-AD1E2FE3F9A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3301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Option1@@TITU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1207438" y="404703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2774"/>
            <a:ext cx="10058400" cy="544837"/>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dirty="0">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dirty="0">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008" y="1534148"/>
            <a:ext cx="9875520" cy="2468880"/>
          </a:xfrm>
          <a:prstGeom prst="rect">
            <a:avLst/>
          </a:prstGeom>
        </p:spPr>
        <p:txBody>
          <a:bodyPr anchor="b" anchorCtr="0">
            <a:normAutofit/>
          </a:bodyPr>
          <a:lstStyle>
            <a:lvl1pPr>
              <a:defRPr sz="4400">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7438" y="4042657"/>
            <a:ext cx="9875090" cy="1360487"/>
          </a:xfrm>
          <a:prstGeom prst="rect">
            <a:avLst/>
          </a:prstGeom>
        </p:spPr>
        <p:txBody>
          <a:bodyPr anchor="b">
            <a:normAutofit/>
          </a:bodyPr>
          <a:lstStyle>
            <a:lvl1pPr marL="0" indent="0">
              <a:buNone/>
              <a:defRPr sz="2200">
                <a:latin typeface="+mn-lt"/>
                <a:cs typeface="Arial" panose="020B0604020202020204" pitchFamily="34" charset="0"/>
              </a:defRPr>
            </a:lvl1pPr>
          </a:lstStyle>
          <a:p>
            <a:pPr lvl="0"/>
            <a:r>
              <a:rPr lang="en-US"/>
              <a:t>Name</a:t>
            </a:r>
          </a:p>
          <a:p>
            <a:pPr lvl="0"/>
            <a:r>
              <a:rPr lang="en-US"/>
              <a:t>Date</a:t>
            </a:r>
          </a:p>
          <a:p>
            <a:pPr lvl="0"/>
            <a:r>
              <a:rPr lang="en-US"/>
              <a:t>Location</a:t>
            </a:r>
          </a:p>
        </p:txBody>
      </p:sp>
      <p:sp>
        <p:nvSpPr>
          <p:cNvPr id="17" name="Rectangle 16">
            <a:extLst>
              <a:ext uri="{FF2B5EF4-FFF2-40B4-BE49-F238E27FC236}">
                <a16:creationId xmlns:a16="http://schemas.microsoft.com/office/drawing/2014/main" id="{02438AA4-5889-4AA2-5C04-5136C1074394}"/>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5" name="Rectangle 24">
            <a:extLst>
              <a:ext uri="{FF2B5EF4-FFF2-40B4-BE49-F238E27FC236}">
                <a16:creationId xmlns:a16="http://schemas.microsoft.com/office/drawing/2014/main" id="{82FA28FC-1927-A88C-F64A-C20AC5940436}"/>
              </a:ext>
            </a:extLst>
          </p:cNvPr>
          <p:cNvSpPr/>
          <p:nvPr/>
        </p:nvSpPr>
        <p:spPr>
          <a:xfrm>
            <a:off x="1587"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Logo&#10;&#10;Description automatically generated">
            <a:extLst>
              <a:ext uri="{FF2B5EF4-FFF2-40B4-BE49-F238E27FC236}">
                <a16:creationId xmlns:a16="http://schemas.microsoft.com/office/drawing/2014/main" id="{AB5D92A2-52F3-5EF5-D4BA-E928B267BEC4}"/>
              </a:ext>
            </a:extLst>
          </p:cNvPr>
          <p:cNvPicPr>
            <a:picLocks noChangeAspect="1"/>
          </p:cNvPicPr>
          <p:nvPr/>
        </p:nvPicPr>
        <p:blipFill>
          <a:blip r:embed="rId2"/>
          <a:stretch>
            <a:fillRect/>
          </a:stretch>
        </p:blipFill>
        <p:spPr>
          <a:xfrm>
            <a:off x="349772" y="225029"/>
            <a:ext cx="2235226" cy="1289304"/>
          </a:xfrm>
          <a:prstGeom prst="rect">
            <a:avLst/>
          </a:prstGeom>
        </p:spPr>
      </p:pic>
    </p:spTree>
    <p:extLst>
      <p:ext uri="{BB962C8B-B14F-4D97-AF65-F5344CB8AC3E}">
        <p14:creationId xmlns:p14="http://schemas.microsoft.com/office/powerpoint/2010/main" val="3701782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 slide_Option1">
    <p:bg>
      <p:bgPr>
        <a:gradFill>
          <a:gsLst>
            <a:gs pos="0">
              <a:srgbClr val="002F5E"/>
            </a:gs>
            <a:gs pos="50000">
              <a:schemeClr val="accent1"/>
            </a:gs>
            <a:gs pos="100000">
              <a:schemeClr val="accent1"/>
            </a:gs>
          </a:gsLst>
          <a:lin ang="18900000" scaled="0"/>
        </a:gra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E48A7F6-AEDB-4ACB-B5FE-41C9859837FA}" type="slidenum">
              <a:rPr lang="en-US" smtClean="0"/>
              <a:pPr/>
              <a:t>‹#›</a:t>
            </a:fld>
            <a:endParaRPr lang="en-US" dirty="0"/>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840098" y="3611364"/>
            <a:ext cx="10972800" cy="2306005"/>
          </a:xfrm>
          <a:prstGeom prst="rect">
            <a:avLst/>
          </a:prstGeom>
        </p:spPr>
        <p:txBody>
          <a:bodyPr anchor="t"/>
          <a:lstStyle>
            <a:lvl1pPr marL="0" indent="0">
              <a:lnSpc>
                <a:spcPct val="110000"/>
              </a:lnSpc>
              <a:spcBef>
                <a:spcPts val="0"/>
              </a:spcBef>
              <a:buNone/>
              <a:defRPr b="1">
                <a:solidFill>
                  <a:schemeClr val="bg1"/>
                </a:solidFill>
                <a:latin typeface="+mn-lt"/>
                <a:cs typeface="Arial" panose="020B0604020202020204" pitchFamily="34" charset="0"/>
              </a:defRPr>
            </a:lvl1pPr>
          </a:lstStyle>
          <a:p>
            <a:pPr lvl="0"/>
            <a:r>
              <a:rPr lang="en-US" dirty="0"/>
              <a:t>Contact Information</a:t>
            </a:r>
          </a:p>
        </p:txBody>
      </p:sp>
      <p:grpSp>
        <p:nvGrpSpPr>
          <p:cNvPr id="17" name="Group 16">
            <a:extLst>
              <a:ext uri="{FF2B5EF4-FFF2-40B4-BE49-F238E27FC236}">
                <a16:creationId xmlns:a16="http://schemas.microsoft.com/office/drawing/2014/main" id="{21989FC7-67CF-D82E-7DB6-FE17FA73397B}"/>
              </a:ext>
            </a:extLst>
          </p:cNvPr>
          <p:cNvGrpSpPr>
            <a:grpSpLocks noGrp="1" noUngrp="1" noRot="1" noMove="1" noResize="1"/>
          </p:cNvGrpSpPr>
          <p:nvPr/>
        </p:nvGrpSpPr>
        <p:grpSpPr>
          <a:xfrm>
            <a:off x="-1128" y="0"/>
            <a:ext cx="12198096" cy="3341997"/>
            <a:chOff x="-1128" y="0"/>
            <a:chExt cx="12198096" cy="3341997"/>
          </a:xfrm>
        </p:grpSpPr>
        <p:sp>
          <p:nvSpPr>
            <p:cNvPr id="15" name="Rectangle 14">
              <a:extLst>
                <a:ext uri="{FF2B5EF4-FFF2-40B4-BE49-F238E27FC236}">
                  <a16:creationId xmlns:a16="http://schemas.microsoft.com/office/drawing/2014/main" id="{33AD8440-C413-3BB9-D6ED-AFDDF80D76BD}"/>
                </a:ext>
              </a:extLst>
            </p:cNvPr>
            <p:cNvSpPr>
              <a:spLocks noGrp="1" noRot="1" noMove="1" noResize="1" noEditPoints="1" noAdjustHandles="1" noChangeArrowheads="1" noChangeShapeType="1"/>
            </p:cNvSpPr>
            <p:nvPr/>
          </p:nvSpPr>
          <p:spPr>
            <a:xfrm>
              <a:off x="-1128" y="0"/>
              <a:ext cx="12198096" cy="327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613C18-22AD-470B-AF8D-48A540C40390}"/>
                </a:ext>
              </a:extLst>
            </p:cNvPr>
            <p:cNvSpPr>
              <a:spLocks noGrp="1" noRot="1" noMove="1" noResize="1" noEditPoints="1" noAdjustHandles="1" noChangeArrowheads="1" noChangeShapeType="1"/>
            </p:cNvSpPr>
            <p:nvPr/>
          </p:nvSpPr>
          <p:spPr>
            <a:xfrm>
              <a:off x="-1128" y="3277989"/>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descr="Logo&#10;&#10;Description automatically generated">
              <a:extLst>
                <a:ext uri="{FF2B5EF4-FFF2-40B4-BE49-F238E27FC236}">
                  <a16:creationId xmlns:a16="http://schemas.microsoft.com/office/drawing/2014/main" id="{B26A9385-DA15-B263-D9AE-77483C34011C}"/>
                </a:ext>
              </a:extLst>
            </p:cNvPr>
            <p:cNvPicPr>
              <a:picLocks noGrp="1" noRot="1" noChangeAspect="1" noMove="1" noResize="1" noEditPoints="1" noAdjustHandles="1" noChangeArrowheads="1" noChangeShapeType="1" noCrop="1"/>
            </p:cNvPicPr>
            <p:nvPr/>
          </p:nvPicPr>
          <p:blipFill>
            <a:blip r:embed="rId2"/>
            <a:stretch>
              <a:fillRect/>
            </a:stretch>
          </p:blipFill>
          <p:spPr>
            <a:xfrm>
              <a:off x="4360133" y="842504"/>
              <a:ext cx="3471734" cy="2002536"/>
            </a:xfrm>
            <a:prstGeom prst="rect">
              <a:avLst/>
            </a:prstGeom>
          </p:spPr>
        </p:pic>
      </p:grpSp>
      <p:grpSp>
        <p:nvGrpSpPr>
          <p:cNvPr id="14" name="Group 13">
            <a:extLst>
              <a:ext uri="{FF2B5EF4-FFF2-40B4-BE49-F238E27FC236}">
                <a16:creationId xmlns:a16="http://schemas.microsoft.com/office/drawing/2014/main" id="{72E81CEE-4CB2-729D-9CE8-34A26A3A8714}"/>
              </a:ext>
            </a:extLst>
          </p:cNvPr>
          <p:cNvGrpSpPr/>
          <p:nvPr/>
        </p:nvGrpSpPr>
        <p:grpSpPr>
          <a:xfrm>
            <a:off x="5395259" y="6476146"/>
            <a:ext cx="1401483" cy="307777"/>
            <a:chOff x="840098" y="6476146"/>
            <a:chExt cx="1401483" cy="307777"/>
          </a:xfrm>
        </p:grpSpPr>
        <p:sp>
          <p:nvSpPr>
            <p:cNvPr id="3" name="TextBox 2">
              <a:extLst>
                <a:ext uri="{FF2B5EF4-FFF2-40B4-BE49-F238E27FC236}">
                  <a16:creationId xmlns:a16="http://schemas.microsoft.com/office/drawing/2014/main" id="{C2168958-2F86-C4E6-3A26-7B84ABE44CAB}"/>
                </a:ext>
              </a:extLst>
            </p:cNvPr>
            <p:cNvSpPr txBox="1"/>
            <p:nvPr/>
          </p:nvSpPr>
          <p:spPr>
            <a:xfrm>
              <a:off x="1022978" y="6476146"/>
              <a:ext cx="1218603" cy="307777"/>
            </a:xfrm>
            <a:prstGeom prst="rect">
              <a:avLst/>
            </a:prstGeom>
            <a:noFill/>
          </p:spPr>
          <p:txBody>
            <a:bodyPr wrap="none" rtlCol="0">
              <a:spAutoFit/>
            </a:bodyPr>
            <a:lstStyle/>
            <a:p>
              <a:r>
                <a:rPr lang="en-US" sz="1400" b="1" dirty="0">
                  <a:solidFill>
                    <a:schemeClr val="bg1"/>
                  </a:solidFill>
                </a:rPr>
                <a:t>@</a:t>
              </a:r>
              <a:r>
                <a:rPr lang="en-US" sz="1400" b="1" dirty="0">
                  <a:solidFill>
                    <a:schemeClr val="bg1"/>
                  </a:solidFill>
                  <a:hlinkClick r:id="rId3">
                    <a:extLst>
                      <a:ext uri="{A12FA001-AC4F-418D-AE19-62706E023703}">
                        <ahyp:hlinkClr xmlns:ahyp="http://schemas.microsoft.com/office/drawing/2018/hyperlinkcolor" val="tx"/>
                      </a:ext>
                    </a:extLst>
                  </a:hlinkClick>
                </a:rPr>
                <a:t>NCSESgov</a:t>
              </a:r>
              <a:endParaRPr lang="en-US" sz="1400" b="1" dirty="0">
                <a:solidFill>
                  <a:schemeClr val="bg1"/>
                </a:solidFill>
              </a:endParaRPr>
            </a:p>
          </p:txBody>
        </p:sp>
        <p:pic>
          <p:nvPicPr>
            <p:cNvPr id="10" name="Picture 9" descr="A white circle with a black background&#10;&#10;Description automatically generated with low confidence">
              <a:extLst>
                <a:ext uri="{FF2B5EF4-FFF2-40B4-BE49-F238E27FC236}">
                  <a16:creationId xmlns:a16="http://schemas.microsoft.com/office/drawing/2014/main" id="{D2A468DE-CF08-8BD1-F9AB-8375F7DE08D6}"/>
                </a:ext>
              </a:extLst>
            </p:cNvPr>
            <p:cNvPicPr>
              <a:picLocks noChangeAspect="1"/>
            </p:cNvPicPr>
            <p:nvPr/>
          </p:nvPicPr>
          <p:blipFill>
            <a:blip r:embed="rId4"/>
            <a:stretch>
              <a:fillRect/>
            </a:stretch>
          </p:blipFill>
          <p:spPr>
            <a:xfrm>
              <a:off x="840098" y="6538595"/>
              <a:ext cx="182880" cy="182880"/>
            </a:xfrm>
            <a:prstGeom prst="rect">
              <a:avLst/>
            </a:prstGeom>
          </p:spPr>
        </p:pic>
      </p:grpSp>
      <p:grpSp>
        <p:nvGrpSpPr>
          <p:cNvPr id="13" name="Group 12">
            <a:extLst>
              <a:ext uri="{FF2B5EF4-FFF2-40B4-BE49-F238E27FC236}">
                <a16:creationId xmlns:a16="http://schemas.microsoft.com/office/drawing/2014/main" id="{F5354DF1-89E5-79B6-BE41-E953B05165FC}"/>
              </a:ext>
            </a:extLst>
          </p:cNvPr>
          <p:cNvGrpSpPr/>
          <p:nvPr/>
        </p:nvGrpSpPr>
        <p:grpSpPr>
          <a:xfrm>
            <a:off x="4951018" y="6252289"/>
            <a:ext cx="2289965" cy="307777"/>
            <a:chOff x="840098" y="6252289"/>
            <a:chExt cx="2289965" cy="307777"/>
          </a:xfrm>
        </p:grpSpPr>
        <p:pic>
          <p:nvPicPr>
            <p:cNvPr id="8" name="Picture 7" descr="Icon&#10;&#10;Description automatically generated">
              <a:extLst>
                <a:ext uri="{FF2B5EF4-FFF2-40B4-BE49-F238E27FC236}">
                  <a16:creationId xmlns:a16="http://schemas.microsoft.com/office/drawing/2014/main" id="{07444BF8-1538-9AB4-3DCC-0B4F24CE0464}"/>
                </a:ext>
              </a:extLst>
            </p:cNvPr>
            <p:cNvPicPr>
              <a:picLocks noChangeAspect="1"/>
            </p:cNvPicPr>
            <p:nvPr/>
          </p:nvPicPr>
          <p:blipFill>
            <a:blip r:embed="rId5"/>
            <a:stretch>
              <a:fillRect/>
            </a:stretch>
          </p:blipFill>
          <p:spPr>
            <a:xfrm>
              <a:off x="840098" y="6314738"/>
              <a:ext cx="182880" cy="182880"/>
            </a:xfrm>
            <a:prstGeom prst="rect">
              <a:avLst/>
            </a:prstGeom>
          </p:spPr>
        </p:pic>
        <p:sp>
          <p:nvSpPr>
            <p:cNvPr id="12" name="TextBox 11">
              <a:extLst>
                <a:ext uri="{FF2B5EF4-FFF2-40B4-BE49-F238E27FC236}">
                  <a16:creationId xmlns:a16="http://schemas.microsoft.com/office/drawing/2014/main" id="{940854E8-777C-61CB-17EF-782CCD456549}"/>
                </a:ext>
              </a:extLst>
            </p:cNvPr>
            <p:cNvSpPr txBox="1"/>
            <p:nvPr/>
          </p:nvSpPr>
          <p:spPr>
            <a:xfrm>
              <a:off x="1022979" y="6252289"/>
              <a:ext cx="2107084" cy="307777"/>
            </a:xfrm>
            <a:prstGeom prst="rect">
              <a:avLst/>
            </a:prstGeom>
            <a:noFill/>
          </p:spPr>
          <p:txBody>
            <a:bodyPr wrap="square">
              <a:spAutoFit/>
            </a:bodyPr>
            <a:lstStyle/>
            <a:p>
              <a:pPr marL="0" indent="0">
                <a:buFont typeface="Arial" panose="020B0604020202020204" pitchFamily="34" charset="0"/>
                <a:buNone/>
              </a:pPr>
              <a:r>
                <a:rPr lang="en-US" sz="1400" b="1" dirty="0">
                  <a:solidFill>
                    <a:schemeClr val="bg1"/>
                  </a:solidFill>
                  <a:hlinkClick r:id="rId6">
                    <a:extLst>
                      <a:ext uri="{A12FA001-AC4F-418D-AE19-62706E023703}">
                        <ahyp:hlinkClr xmlns:ahyp="http://schemas.microsoft.com/office/drawing/2018/hyperlinkcolor" val="tx"/>
                      </a:ext>
                    </a:extLst>
                  </a:hlinkClick>
                </a:rPr>
                <a:t>https://ncses.nsf.gov</a:t>
              </a:r>
              <a:endParaRPr lang="en-US" sz="1400" b="1" dirty="0">
                <a:solidFill>
                  <a:schemeClr val="bg1"/>
                </a:solidFill>
              </a:endParaRPr>
            </a:p>
          </p:txBody>
        </p:sp>
      </p:grpSp>
      <p:sp>
        <p:nvSpPr>
          <p:cNvPr id="5" name="hcSlideMaster.End slide_Option1Header">
            <a:extLst>
              <a:ext uri="{FF2B5EF4-FFF2-40B4-BE49-F238E27FC236}">
                <a16:creationId xmlns:a16="http://schemas.microsoft.com/office/drawing/2014/main" id="{DD70E166-DCF2-6363-8622-9C9C51C16DC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17.End slide_Option1Header">
            <a:extLst>
              <a:ext uri="{FF2B5EF4-FFF2-40B4-BE49-F238E27FC236}">
                <a16:creationId xmlns:a16="http://schemas.microsoft.com/office/drawing/2014/main" id="{66A1381E-5034-8673-64A3-63E6DFDAD51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923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End slide_Option2">
    <p:bg>
      <p:bgPr>
        <a:gradFill>
          <a:gsLst>
            <a:gs pos="0">
              <a:srgbClr val="002F5E"/>
            </a:gs>
            <a:gs pos="50000">
              <a:schemeClr val="accent1"/>
            </a:gs>
            <a:gs pos="100000">
              <a:schemeClr val="accent1"/>
            </a:gs>
          </a:gsLst>
          <a:lin ang="18900000" scaled="0"/>
        </a:gra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E48A7F6-AEDB-4ACB-B5FE-41C9859837FA}" type="slidenum">
              <a:rPr lang="en-US" smtClean="0"/>
              <a:pPr/>
              <a:t>‹#›</a:t>
            </a:fld>
            <a:endParaRPr lang="en-US"/>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1103086" y="3611364"/>
            <a:ext cx="10709812" cy="1837567"/>
          </a:xfrm>
          <a:prstGeom prst="rect">
            <a:avLst/>
          </a:prstGeom>
        </p:spPr>
        <p:txBody>
          <a:bodyPr anchor="t"/>
          <a:lstStyle>
            <a:lvl1pPr marL="0" indent="0">
              <a:buNone/>
              <a:defRPr b="1">
                <a:solidFill>
                  <a:schemeClr val="bg1"/>
                </a:solidFill>
                <a:latin typeface="+mn-lt"/>
                <a:cs typeface="Arial" panose="020B0604020202020204" pitchFamily="34" charset="0"/>
              </a:defRPr>
            </a:lvl1pPr>
          </a:lstStyle>
          <a:p>
            <a:pPr lvl="0"/>
            <a:r>
              <a:rPr lang="en-US"/>
              <a:t>Contact Information</a:t>
            </a:r>
          </a:p>
        </p:txBody>
      </p:sp>
      <p:grpSp>
        <p:nvGrpSpPr>
          <p:cNvPr id="24" name="Group 23">
            <a:extLst>
              <a:ext uri="{FF2B5EF4-FFF2-40B4-BE49-F238E27FC236}">
                <a16:creationId xmlns:a16="http://schemas.microsoft.com/office/drawing/2014/main" id="{87FE0AA5-040B-E310-D5F4-A554A9422596}"/>
              </a:ext>
            </a:extLst>
          </p:cNvPr>
          <p:cNvGrpSpPr/>
          <p:nvPr/>
        </p:nvGrpSpPr>
        <p:grpSpPr>
          <a:xfrm>
            <a:off x="152400" y="5599215"/>
            <a:ext cx="1830012" cy="1082897"/>
            <a:chOff x="5492393" y="5638578"/>
            <a:chExt cx="1830012" cy="1082897"/>
          </a:xfrm>
        </p:grpSpPr>
        <p:grpSp>
          <p:nvGrpSpPr>
            <p:cNvPr id="23" name="Group 22">
              <a:extLst>
                <a:ext uri="{FF2B5EF4-FFF2-40B4-BE49-F238E27FC236}">
                  <a16:creationId xmlns:a16="http://schemas.microsoft.com/office/drawing/2014/main" id="{1028967A-77D3-2712-582B-35116312A700}"/>
                </a:ext>
              </a:extLst>
            </p:cNvPr>
            <p:cNvGrpSpPr/>
            <p:nvPr/>
          </p:nvGrpSpPr>
          <p:grpSpPr>
            <a:xfrm>
              <a:off x="5492393" y="5638578"/>
              <a:ext cx="1830012" cy="384133"/>
              <a:chOff x="5492393" y="5638578"/>
              <a:chExt cx="1830012" cy="384133"/>
            </a:xfrm>
          </p:grpSpPr>
          <p:sp>
            <p:nvSpPr>
              <p:cNvPr id="15" name="Oval 14">
                <a:extLst>
                  <a:ext uri="{FF2B5EF4-FFF2-40B4-BE49-F238E27FC236}">
                    <a16:creationId xmlns:a16="http://schemas.microsoft.com/office/drawing/2014/main" id="{0095D37E-D0B7-5FD7-C6E0-D367C23F5024}"/>
                  </a:ext>
                </a:extLst>
              </p:cNvPr>
              <p:cNvSpPr/>
              <p:nvPr/>
            </p:nvSpPr>
            <p:spPr>
              <a:xfrm>
                <a:off x="5492393" y="5638578"/>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DF7CA16-6CAC-BA3D-009A-131AC5DBE22C}"/>
                  </a:ext>
                </a:extLst>
              </p:cNvPr>
              <p:cNvSpPr/>
              <p:nvPr/>
            </p:nvSpPr>
            <p:spPr>
              <a:xfrm>
                <a:off x="6215332" y="5638578"/>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1FA5CD-8AB2-4743-0932-5ADD00D7170C}"/>
                  </a:ext>
                </a:extLst>
              </p:cNvPr>
              <p:cNvSpPr/>
              <p:nvPr/>
            </p:nvSpPr>
            <p:spPr>
              <a:xfrm>
                <a:off x="6938272" y="5638578"/>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C68C698-7C24-DB50-B5B6-9BEEE2F01DE0}"/>
                </a:ext>
              </a:extLst>
            </p:cNvPr>
            <p:cNvGrpSpPr/>
            <p:nvPr/>
          </p:nvGrpSpPr>
          <p:grpSpPr>
            <a:xfrm>
              <a:off x="5492393" y="6337342"/>
              <a:ext cx="1830012" cy="384133"/>
              <a:chOff x="5492393" y="6337342"/>
              <a:chExt cx="1830012" cy="384133"/>
            </a:xfrm>
          </p:grpSpPr>
          <p:sp>
            <p:nvSpPr>
              <p:cNvPr id="10" name="Oval 9">
                <a:extLst>
                  <a:ext uri="{FF2B5EF4-FFF2-40B4-BE49-F238E27FC236}">
                    <a16:creationId xmlns:a16="http://schemas.microsoft.com/office/drawing/2014/main" id="{E2151A5E-A1BC-FB67-4966-6C5C409639B6}"/>
                  </a:ext>
                </a:extLst>
              </p:cNvPr>
              <p:cNvSpPr/>
              <p:nvPr/>
            </p:nvSpPr>
            <p:spPr>
              <a:xfrm>
                <a:off x="5492393"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0C71B0-9FCE-2064-2703-C787FDEEB328}"/>
                  </a:ext>
                </a:extLst>
              </p:cNvPr>
              <p:cNvSpPr/>
              <p:nvPr/>
            </p:nvSpPr>
            <p:spPr>
              <a:xfrm>
                <a:off x="6215332"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D312584-DF1B-7F09-7662-7920CC01D969}"/>
                  </a:ext>
                </a:extLst>
              </p:cNvPr>
              <p:cNvSpPr/>
              <p:nvPr/>
            </p:nvSpPr>
            <p:spPr>
              <a:xfrm>
                <a:off x="6938272"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70B69544-445E-1B87-5C61-0B91E592D9F1}"/>
              </a:ext>
            </a:extLst>
          </p:cNvPr>
          <p:cNvGrpSpPr/>
          <p:nvPr/>
        </p:nvGrpSpPr>
        <p:grpSpPr>
          <a:xfrm rot="16200000">
            <a:off x="13035" y="4467855"/>
            <a:ext cx="1077017" cy="765811"/>
            <a:chOff x="7482340" y="5907316"/>
            <a:chExt cx="1077017" cy="765811"/>
          </a:xfrm>
        </p:grpSpPr>
        <p:grpSp>
          <p:nvGrpSpPr>
            <p:cNvPr id="26" name="Group 25">
              <a:extLst>
                <a:ext uri="{FF2B5EF4-FFF2-40B4-BE49-F238E27FC236}">
                  <a16:creationId xmlns:a16="http://schemas.microsoft.com/office/drawing/2014/main" id="{DE54015D-9821-FD0A-CB1B-098AC6AFF781}"/>
                </a:ext>
              </a:extLst>
            </p:cNvPr>
            <p:cNvGrpSpPr/>
            <p:nvPr/>
          </p:nvGrpSpPr>
          <p:grpSpPr>
            <a:xfrm>
              <a:off x="7482340" y="5907316"/>
              <a:ext cx="1077017" cy="141807"/>
              <a:chOff x="7497265" y="5904560"/>
              <a:chExt cx="1077017" cy="141807"/>
            </a:xfrm>
          </p:grpSpPr>
          <p:sp>
            <p:nvSpPr>
              <p:cNvPr id="37" name="Oval 36">
                <a:extLst>
                  <a:ext uri="{FF2B5EF4-FFF2-40B4-BE49-F238E27FC236}">
                    <a16:creationId xmlns:a16="http://schemas.microsoft.com/office/drawing/2014/main" id="{BF47F7C0-552F-B3E0-39DB-360DEC00CCBA}"/>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AF3A2AC-4F35-F784-FD54-91DCBDFDCD23}"/>
                  </a:ext>
                </a:extLst>
              </p:cNvPr>
              <p:cNvSpPr/>
              <p:nvPr/>
            </p:nvSpPr>
            <p:spPr>
              <a:xfrm>
                <a:off x="7809002"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AB2E135-C814-6062-B7DA-0D054BF1E02C}"/>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5B4EBA0-F3C1-BC90-6E20-0C6A5BB5B8B1}"/>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ACEA04B-AE72-5546-8B43-82EE911DF01F}"/>
                </a:ext>
              </a:extLst>
            </p:cNvPr>
            <p:cNvGrpSpPr/>
            <p:nvPr/>
          </p:nvGrpSpPr>
          <p:grpSpPr>
            <a:xfrm>
              <a:off x="7482340" y="6219318"/>
              <a:ext cx="1077017" cy="141807"/>
              <a:chOff x="7497265" y="5904560"/>
              <a:chExt cx="1077017" cy="141807"/>
            </a:xfrm>
          </p:grpSpPr>
          <p:sp>
            <p:nvSpPr>
              <p:cNvPr id="33" name="Oval 32">
                <a:extLst>
                  <a:ext uri="{FF2B5EF4-FFF2-40B4-BE49-F238E27FC236}">
                    <a16:creationId xmlns:a16="http://schemas.microsoft.com/office/drawing/2014/main" id="{AAD747B1-D345-28AF-4658-E2952BDD20D7}"/>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C9D85E3-E182-D61A-F91E-CD4089F09D8C}"/>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D4FAEAD-E619-1430-FC6A-EF5089D15A5E}"/>
                  </a:ext>
                </a:extLst>
              </p:cNvPr>
              <p:cNvSpPr/>
              <p:nvPr/>
            </p:nvSpPr>
            <p:spPr>
              <a:xfrm>
                <a:off x="8120739"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3A5FB6F-FB01-40FE-AA19-7D3BC1DCA3E0}"/>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2336A1C-C881-3B93-1591-0CFB0C7D0038}"/>
                </a:ext>
              </a:extLst>
            </p:cNvPr>
            <p:cNvGrpSpPr/>
            <p:nvPr/>
          </p:nvGrpSpPr>
          <p:grpSpPr>
            <a:xfrm>
              <a:off x="7482340" y="6531320"/>
              <a:ext cx="1077017" cy="141807"/>
              <a:chOff x="7497265" y="5904560"/>
              <a:chExt cx="1077017" cy="141807"/>
            </a:xfrm>
          </p:grpSpPr>
          <p:sp>
            <p:nvSpPr>
              <p:cNvPr id="29" name="Oval 28">
                <a:extLst>
                  <a:ext uri="{FF2B5EF4-FFF2-40B4-BE49-F238E27FC236}">
                    <a16:creationId xmlns:a16="http://schemas.microsoft.com/office/drawing/2014/main" id="{7484A85E-5E7A-DE9C-E2DB-60826FD36286}"/>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259D719-0F8C-05EE-0AC7-17DE5ED4D683}"/>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0EF0B47-92A6-0119-BDA3-3AA0DD832CC0}"/>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AF17AC2-5DA5-ED3E-61B2-1FA2907C7337}"/>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2D75779C-B1D1-7CEF-B9B8-F42C18BEDABC}"/>
              </a:ext>
            </a:extLst>
          </p:cNvPr>
          <p:cNvGrpSpPr>
            <a:grpSpLocks noGrp="1" noUngrp="1" noRot="1" noMove="1" noResize="1"/>
          </p:cNvGrpSpPr>
          <p:nvPr/>
        </p:nvGrpSpPr>
        <p:grpSpPr>
          <a:xfrm>
            <a:off x="-1128" y="0"/>
            <a:ext cx="12198096" cy="3341997"/>
            <a:chOff x="-1128" y="0"/>
            <a:chExt cx="12198096" cy="3341997"/>
          </a:xfrm>
        </p:grpSpPr>
        <p:sp>
          <p:nvSpPr>
            <p:cNvPr id="7" name="Rectangle 6">
              <a:extLst>
                <a:ext uri="{FF2B5EF4-FFF2-40B4-BE49-F238E27FC236}">
                  <a16:creationId xmlns:a16="http://schemas.microsoft.com/office/drawing/2014/main" id="{045F5DDD-8645-FF98-57A8-897B8DEC45A2}"/>
                </a:ext>
              </a:extLst>
            </p:cNvPr>
            <p:cNvSpPr>
              <a:spLocks noGrp="1" noRot="1" noMove="1" noResize="1" noEditPoints="1" noAdjustHandles="1" noChangeArrowheads="1" noChangeShapeType="1"/>
            </p:cNvSpPr>
            <p:nvPr/>
          </p:nvSpPr>
          <p:spPr>
            <a:xfrm>
              <a:off x="-1128" y="0"/>
              <a:ext cx="12198096" cy="327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81FD96-E4F2-2851-F5FF-EF41752AA0C4}"/>
                </a:ext>
              </a:extLst>
            </p:cNvPr>
            <p:cNvSpPr>
              <a:spLocks noGrp="1" noRot="1" noMove="1" noResize="1" noEditPoints="1" noAdjustHandles="1" noChangeArrowheads="1" noChangeShapeType="1"/>
            </p:cNvSpPr>
            <p:nvPr/>
          </p:nvSpPr>
          <p:spPr>
            <a:xfrm>
              <a:off x="-1128" y="3277989"/>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Logo&#10;&#10;Description automatically generated">
              <a:extLst>
                <a:ext uri="{FF2B5EF4-FFF2-40B4-BE49-F238E27FC236}">
                  <a16:creationId xmlns:a16="http://schemas.microsoft.com/office/drawing/2014/main" id="{E6735F69-0754-CB46-9C04-05597C823DE9}"/>
                </a:ext>
              </a:extLst>
            </p:cNvPr>
            <p:cNvPicPr>
              <a:picLocks noGrp="1" noRot="1" noChangeAspect="1" noMove="1" noResize="1" noEditPoints="1" noAdjustHandles="1" noChangeArrowheads="1" noChangeShapeType="1" noCrop="1"/>
            </p:cNvPicPr>
            <p:nvPr/>
          </p:nvPicPr>
          <p:blipFill>
            <a:blip r:embed="rId2"/>
            <a:stretch>
              <a:fillRect/>
            </a:stretch>
          </p:blipFill>
          <p:spPr>
            <a:xfrm>
              <a:off x="4360133" y="842504"/>
              <a:ext cx="3471734" cy="2002536"/>
            </a:xfrm>
            <a:prstGeom prst="rect">
              <a:avLst/>
            </a:prstGeom>
          </p:spPr>
        </p:pic>
      </p:grpSp>
      <p:grpSp>
        <p:nvGrpSpPr>
          <p:cNvPr id="13" name="Group 12">
            <a:extLst>
              <a:ext uri="{FF2B5EF4-FFF2-40B4-BE49-F238E27FC236}">
                <a16:creationId xmlns:a16="http://schemas.microsoft.com/office/drawing/2014/main" id="{B82EA8A7-AD9F-D934-1E51-B88716D874B0}"/>
              </a:ext>
            </a:extLst>
          </p:cNvPr>
          <p:cNvGrpSpPr/>
          <p:nvPr/>
        </p:nvGrpSpPr>
        <p:grpSpPr>
          <a:xfrm>
            <a:off x="5395259" y="6476146"/>
            <a:ext cx="1401483" cy="307777"/>
            <a:chOff x="840098" y="6476146"/>
            <a:chExt cx="1401483" cy="307777"/>
          </a:xfrm>
        </p:grpSpPr>
        <p:sp>
          <p:nvSpPr>
            <p:cNvPr id="14" name="TextBox 13">
              <a:extLst>
                <a:ext uri="{FF2B5EF4-FFF2-40B4-BE49-F238E27FC236}">
                  <a16:creationId xmlns:a16="http://schemas.microsoft.com/office/drawing/2014/main" id="{10E52CE5-2080-944E-F042-924983CB72AA}"/>
                </a:ext>
              </a:extLst>
            </p:cNvPr>
            <p:cNvSpPr txBox="1"/>
            <p:nvPr/>
          </p:nvSpPr>
          <p:spPr>
            <a:xfrm>
              <a:off x="1022978" y="6476146"/>
              <a:ext cx="1218603" cy="307777"/>
            </a:xfrm>
            <a:prstGeom prst="rect">
              <a:avLst/>
            </a:prstGeom>
            <a:noFill/>
          </p:spPr>
          <p:txBody>
            <a:bodyPr wrap="none" rtlCol="0">
              <a:spAutoFit/>
            </a:bodyPr>
            <a:lstStyle/>
            <a:p>
              <a:r>
                <a:rPr lang="en-US" sz="1400" b="1" dirty="0">
                  <a:solidFill>
                    <a:schemeClr val="bg1"/>
                  </a:solidFill>
                </a:rPr>
                <a:t>@</a:t>
              </a:r>
              <a:r>
                <a:rPr lang="en-US" sz="1400" b="1" dirty="0">
                  <a:solidFill>
                    <a:schemeClr val="bg1"/>
                  </a:solidFill>
                  <a:hlinkClick r:id="rId3">
                    <a:extLst>
                      <a:ext uri="{A12FA001-AC4F-418D-AE19-62706E023703}">
                        <ahyp:hlinkClr xmlns:ahyp="http://schemas.microsoft.com/office/drawing/2018/hyperlinkcolor" val="tx"/>
                      </a:ext>
                    </a:extLst>
                  </a:hlinkClick>
                </a:rPr>
                <a:t>NCSESgov</a:t>
              </a:r>
              <a:endParaRPr lang="en-US" sz="1400" b="1" dirty="0">
                <a:solidFill>
                  <a:schemeClr val="bg1"/>
                </a:solidFill>
              </a:endParaRPr>
            </a:p>
          </p:txBody>
        </p:sp>
        <p:pic>
          <p:nvPicPr>
            <p:cNvPr id="17" name="Picture 16" descr="A white circle with a black background&#10;&#10;Description automatically generated with low confidence">
              <a:extLst>
                <a:ext uri="{FF2B5EF4-FFF2-40B4-BE49-F238E27FC236}">
                  <a16:creationId xmlns:a16="http://schemas.microsoft.com/office/drawing/2014/main" id="{5E2C4D47-DE30-C341-FA52-C97FCCD4A549}"/>
                </a:ext>
              </a:extLst>
            </p:cNvPr>
            <p:cNvPicPr>
              <a:picLocks noChangeAspect="1"/>
            </p:cNvPicPr>
            <p:nvPr/>
          </p:nvPicPr>
          <p:blipFill>
            <a:blip r:embed="rId4"/>
            <a:stretch>
              <a:fillRect/>
            </a:stretch>
          </p:blipFill>
          <p:spPr>
            <a:xfrm>
              <a:off x="840098" y="6538595"/>
              <a:ext cx="182880" cy="182880"/>
            </a:xfrm>
            <a:prstGeom prst="rect">
              <a:avLst/>
            </a:prstGeom>
          </p:spPr>
        </p:pic>
      </p:grpSp>
      <p:grpSp>
        <p:nvGrpSpPr>
          <p:cNvPr id="19" name="Group 18">
            <a:extLst>
              <a:ext uri="{FF2B5EF4-FFF2-40B4-BE49-F238E27FC236}">
                <a16:creationId xmlns:a16="http://schemas.microsoft.com/office/drawing/2014/main" id="{56EB0D3F-7D79-EED1-8971-AEC12B19AC18}"/>
              </a:ext>
            </a:extLst>
          </p:cNvPr>
          <p:cNvGrpSpPr/>
          <p:nvPr/>
        </p:nvGrpSpPr>
        <p:grpSpPr>
          <a:xfrm>
            <a:off x="4951018" y="6252289"/>
            <a:ext cx="2289965" cy="307777"/>
            <a:chOff x="840098" y="6252289"/>
            <a:chExt cx="2289965" cy="307777"/>
          </a:xfrm>
        </p:grpSpPr>
        <p:pic>
          <p:nvPicPr>
            <p:cNvPr id="20" name="Picture 19" descr="Icon&#10;&#10;Description automatically generated">
              <a:extLst>
                <a:ext uri="{FF2B5EF4-FFF2-40B4-BE49-F238E27FC236}">
                  <a16:creationId xmlns:a16="http://schemas.microsoft.com/office/drawing/2014/main" id="{B722BB1B-CCB4-63CB-036D-F2FBDB802081}"/>
                </a:ext>
              </a:extLst>
            </p:cNvPr>
            <p:cNvPicPr>
              <a:picLocks noChangeAspect="1"/>
            </p:cNvPicPr>
            <p:nvPr/>
          </p:nvPicPr>
          <p:blipFill>
            <a:blip r:embed="rId5"/>
            <a:stretch>
              <a:fillRect/>
            </a:stretch>
          </p:blipFill>
          <p:spPr>
            <a:xfrm>
              <a:off x="840098" y="6314738"/>
              <a:ext cx="182880" cy="182880"/>
            </a:xfrm>
            <a:prstGeom prst="rect">
              <a:avLst/>
            </a:prstGeom>
          </p:spPr>
        </p:pic>
        <p:sp>
          <p:nvSpPr>
            <p:cNvPr id="41" name="TextBox 40">
              <a:extLst>
                <a:ext uri="{FF2B5EF4-FFF2-40B4-BE49-F238E27FC236}">
                  <a16:creationId xmlns:a16="http://schemas.microsoft.com/office/drawing/2014/main" id="{72F58BF9-9627-35B6-FEBB-FE7506FD4476}"/>
                </a:ext>
              </a:extLst>
            </p:cNvPr>
            <p:cNvSpPr txBox="1"/>
            <p:nvPr/>
          </p:nvSpPr>
          <p:spPr>
            <a:xfrm>
              <a:off x="1022979" y="6252289"/>
              <a:ext cx="2107084" cy="307777"/>
            </a:xfrm>
            <a:prstGeom prst="rect">
              <a:avLst/>
            </a:prstGeom>
            <a:noFill/>
          </p:spPr>
          <p:txBody>
            <a:bodyPr wrap="square">
              <a:spAutoFit/>
            </a:bodyPr>
            <a:lstStyle/>
            <a:p>
              <a:pPr marL="0" indent="0">
                <a:buFont typeface="Arial" panose="020B0604020202020204" pitchFamily="34" charset="0"/>
                <a:buNone/>
              </a:pPr>
              <a:r>
                <a:rPr lang="en-US" sz="1400" b="1" dirty="0">
                  <a:solidFill>
                    <a:schemeClr val="bg1"/>
                  </a:solidFill>
                  <a:hlinkClick r:id="rId6">
                    <a:extLst>
                      <a:ext uri="{A12FA001-AC4F-418D-AE19-62706E023703}">
                        <ahyp:hlinkClr xmlns:ahyp="http://schemas.microsoft.com/office/drawing/2018/hyperlinkcolor" val="tx"/>
                      </a:ext>
                    </a:extLst>
                  </a:hlinkClick>
                </a:rPr>
                <a:t>https://ncses.nsf.gov</a:t>
              </a:r>
              <a:endParaRPr lang="en-US" sz="1400" b="1" dirty="0">
                <a:solidFill>
                  <a:schemeClr val="bg1"/>
                </a:solidFill>
              </a:endParaRPr>
            </a:p>
          </p:txBody>
        </p:sp>
      </p:grpSp>
      <p:sp>
        <p:nvSpPr>
          <p:cNvPr id="2" name="hcSlideMaster.End slide_Option2Header">
            <a:extLst>
              <a:ext uri="{FF2B5EF4-FFF2-40B4-BE49-F238E27FC236}">
                <a16:creationId xmlns:a16="http://schemas.microsoft.com/office/drawing/2014/main" id="{269555F9-A054-E67B-0DD0-A4750D4C12CC}"/>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7.End slide_Option2Header">
            <a:extLst>
              <a:ext uri="{FF2B5EF4-FFF2-40B4-BE49-F238E27FC236}">
                <a16:creationId xmlns:a16="http://schemas.microsoft.com/office/drawing/2014/main" id="{10877502-09E8-B2FA-7F40-C9B897F8863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27525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TITU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066800" y="4775661"/>
            <a:ext cx="10058400" cy="1143000"/>
          </a:xfrm>
          <a:prstGeom prst="rect">
            <a:avLst/>
          </a:prstGeom>
        </p:spPr>
        <p:txBody>
          <a:bodyPr>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latin typeface="Arial" panose="020B0604020202020204" pitchFamily="34" charset="0"/>
                <a:cs typeface="Arial" panose="020B0604020202020204" pitchFamily="34" charset="0"/>
              </a:rPr>
              <a:t>National Center for Science and Engineering Statistics</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lang="en-US" dirty="0">
                <a:latin typeface="Arial" panose="020B0604020202020204" pitchFamily="34" charset="0"/>
                <a:cs typeface="Arial" panose="020B0604020202020204" pitchFamily="34" charset="0"/>
              </a:rPr>
              <a:t>Social, Behavioral and Economic Sciences</a:t>
            </a:r>
          </a:p>
          <a:p>
            <a:r>
              <a:rPr lang="en-US" dirty="0">
                <a:latin typeface="Arial" panose="020B0604020202020204" pitchFamily="34" charset="0"/>
                <a:cs typeface="Arial" panose="020B0604020202020204" pitchFamily="34" charset="0"/>
              </a:rPr>
              <a:t>National Science Foundation</a:t>
            </a:r>
          </a:p>
        </p:txBody>
      </p:sp>
      <p:pic>
        <p:nvPicPr>
          <p:cNvPr id="9" name="Picture 8">
            <a:extLst>
              <a:ext uri="{FF2B5EF4-FFF2-40B4-BE49-F238E27FC236}">
                <a16:creationId xmlns:a16="http://schemas.microsoft.com/office/drawing/2014/main" id="{67A4F5A5-F75B-44A3-880E-30B841883C4E}"/>
              </a:ext>
            </a:extLst>
          </p:cNvPr>
          <p:cNvPicPr>
            <a:picLocks noChangeAspect="1"/>
          </p:cNvPicPr>
          <p:nvPr/>
        </p:nvPicPr>
        <p:blipFill>
          <a:blip r:embed="rId2"/>
          <a:stretch>
            <a:fillRect/>
          </a:stretch>
        </p:blipFill>
        <p:spPr>
          <a:xfrm>
            <a:off x="349771" y="243078"/>
            <a:ext cx="2477175" cy="1097280"/>
          </a:xfrm>
          <a:prstGeom prst="rect">
            <a:avLst/>
          </a:prstGeom>
        </p:spPr>
      </p:pic>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658" y="1548185"/>
            <a:ext cx="9875520" cy="1405927"/>
          </a:xfrm>
          <a:prstGeom prst="rect">
            <a:avLst/>
          </a:prstGeom>
        </p:spPr>
        <p:txBody>
          <a:bodyPr anchor="b" anchorCtr="0">
            <a:normAutofit/>
          </a:bodyPr>
          <a:lstStyle>
            <a:lvl1pPr>
              <a:defRPr sz="4400">
                <a:latin typeface="Arial" panose="020B0604020202020204" pitchFamily="34" charset="0"/>
                <a:cs typeface="Arial" panose="020B0604020202020204" pitchFamily="34" charset="0"/>
              </a:defRPr>
            </a:lvl1pPr>
          </a:lstStyle>
          <a:p>
            <a:r>
              <a:rPr lang="en-US" dirty="0"/>
              <a:t>Presentation Title</a:t>
            </a:r>
          </a:p>
        </p:txBody>
      </p:sp>
      <p:sp>
        <p:nvSpPr>
          <p:cNvPr id="11" name="Rectangle 10">
            <a:extLst>
              <a:ext uri="{FF2B5EF4-FFF2-40B4-BE49-F238E27FC236}">
                <a16:creationId xmlns:a16="http://schemas.microsoft.com/office/drawing/2014/main" id="{B16E40B8-14FA-4E1C-ACF5-8ADE6602E482}"/>
              </a:ext>
            </a:extLst>
          </p:cNvPr>
          <p:cNvSpPr/>
          <p:nvPr/>
        </p:nvSpPr>
        <p:spPr>
          <a:xfrm>
            <a:off x="0" y="6386842"/>
            <a:ext cx="12188825" cy="472993"/>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1B75410F-659E-4C7C-9D3D-AA577FB5F14E}"/>
              </a:ext>
            </a:extLst>
          </p:cNvPr>
          <p:cNvSpPr/>
          <p:nvPr/>
        </p:nvSpPr>
        <p:spPr>
          <a:xfrm>
            <a:off x="15" y="6334316"/>
            <a:ext cx="12188825" cy="64008"/>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Slide Number Placeholder 5">
            <a:extLst>
              <a:ext uri="{FF2B5EF4-FFF2-40B4-BE49-F238E27FC236}">
                <a16:creationId xmlns:a16="http://schemas.microsoft.com/office/drawing/2014/main" id="{3987F0F5-2B33-4ABF-A03B-AEE734D2EA5E}"/>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8088" y="2954338"/>
            <a:ext cx="9875090" cy="1360487"/>
          </a:xfrm>
        </p:spPr>
        <p:txBody>
          <a:bodyPr anchor="b">
            <a:normAutofit/>
          </a:bodyPr>
          <a:lstStyle>
            <a:lvl1pPr>
              <a:defRPr sz="2200">
                <a:latin typeface="Arial" panose="020B0604020202020204" pitchFamily="34" charset="0"/>
                <a:cs typeface="Arial" panose="020B0604020202020204" pitchFamily="34" charset="0"/>
              </a:defRPr>
            </a:lvl1pPr>
          </a:lstStyle>
          <a:p>
            <a:pPr lvl="0"/>
            <a:r>
              <a:rPr lang="en-US" dirty="0"/>
              <a:t>Name</a:t>
            </a:r>
          </a:p>
          <a:p>
            <a:pPr lvl="0"/>
            <a:r>
              <a:rPr lang="en-US" dirty="0"/>
              <a:t>Date</a:t>
            </a:r>
          </a:p>
          <a:p>
            <a:pPr lvl="0"/>
            <a:r>
              <a:rPr lang="en-US" dirty="0"/>
              <a:t>Location</a:t>
            </a:r>
          </a:p>
        </p:txBody>
      </p:sp>
    </p:spTree>
    <p:extLst>
      <p:ext uri="{BB962C8B-B14F-4D97-AF65-F5344CB8AC3E}">
        <p14:creationId xmlns:p14="http://schemas.microsoft.com/office/powerpoint/2010/main" val="360441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838200" y="1149350"/>
            <a:ext cx="5181600" cy="4351338"/>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149350"/>
            <a:ext cx="5181600" cy="4351338"/>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0" name="Title 1">
            <a:extLst>
              <a:ext uri="{FF2B5EF4-FFF2-40B4-BE49-F238E27FC236}">
                <a16:creationId xmlns:a16="http://schemas.microsoft.com/office/drawing/2014/main" id="{93F30621-099A-479F-B8A1-7A19E2D0A1D5}"/>
              </a:ext>
            </a:extLst>
          </p:cNvPr>
          <p:cNvSpPr>
            <a:spLocks noGrp="1"/>
          </p:cNvSpPr>
          <p:nvPr>
            <p:ph type="title" hasCustomPrompt="1"/>
          </p:nvPr>
        </p:nvSpPr>
        <p:spPr>
          <a:xfrm>
            <a:off x="838200" y="365126"/>
            <a:ext cx="10515600" cy="628734"/>
          </a:xfrm>
        </p:spPr>
        <p:txBody>
          <a:bodyPr/>
          <a:lstStyle>
            <a:lvl1pPr>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C3FB075E-D0F7-45D3-BBA8-F513D2F688DF}"/>
              </a:ext>
            </a:extLst>
          </p:cNvPr>
          <p:cNvCxnSpPr>
            <a:cxnSpLocks/>
          </p:cNvCxnSpPr>
          <p:nvPr userDrawn="1"/>
        </p:nvCxnSpPr>
        <p:spPr>
          <a:xfrm>
            <a:off x="838200" y="993859"/>
            <a:ext cx="10515600" cy="0"/>
          </a:xfrm>
          <a:prstGeom prst="line">
            <a:avLst/>
          </a:prstGeom>
          <a:ln/>
        </p:spPr>
        <p:style>
          <a:lnRef idx="2">
            <a:schemeClr val="dk1"/>
          </a:lnRef>
          <a:fillRef idx="0">
            <a:schemeClr val="dk1"/>
          </a:fillRef>
          <a:effectRef idx="1">
            <a:schemeClr val="dk1"/>
          </a:effectRef>
          <a:fontRef idx="minor">
            <a:schemeClr val="tx1"/>
          </a:fontRef>
        </p:style>
      </p:cxnSp>
      <p:sp>
        <p:nvSpPr>
          <p:cNvPr id="2" name="hcSlideMaster.Two ContentHeader">
            <a:extLst>
              <a:ext uri="{FF2B5EF4-FFF2-40B4-BE49-F238E27FC236}">
                <a16:creationId xmlns:a16="http://schemas.microsoft.com/office/drawing/2014/main" id="{5AEB8912-EF02-ABD1-33C9-01C4AD611B29}"/>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7.Two ContentHeader">
            <a:extLst>
              <a:ext uri="{FF2B5EF4-FFF2-40B4-BE49-F238E27FC236}">
                <a16:creationId xmlns:a16="http://schemas.microsoft.com/office/drawing/2014/main" id="{EC1AB195-D2F2-6241-F584-C32CB68FAE6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65962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userDrawn="1"/>
        </p:nvSpPr>
        <p:spPr>
          <a:xfrm>
            <a:off x="16" y="0"/>
            <a:ext cx="1548047" cy="6858000"/>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18938634-4A5A-400F-8FC2-A509DB028011}"/>
              </a:ext>
            </a:extLst>
          </p:cNvPr>
          <p:cNvSpPr/>
          <p:nvPr userDrawn="1"/>
        </p:nvSpPr>
        <p:spPr>
          <a:xfrm>
            <a:off x="1536843" y="0"/>
            <a:ext cx="64008" cy="6858000"/>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a:extLst>
              <a:ext uri="{FF2B5EF4-FFF2-40B4-BE49-F238E27FC236}">
                <a16:creationId xmlns:a16="http://schemas.microsoft.com/office/drawing/2014/main" id="{F6A8FC06-B53C-4950-9846-BCD6E434F782}"/>
              </a:ext>
            </a:extLst>
          </p:cNvPr>
          <p:cNvGrpSpPr/>
          <p:nvPr userDrawn="1"/>
        </p:nvGrpSpPr>
        <p:grpSpPr>
          <a:xfrm>
            <a:off x="274996" y="6400800"/>
            <a:ext cx="866854" cy="457200"/>
            <a:chOff x="255405" y="6367710"/>
            <a:chExt cx="866854" cy="457200"/>
          </a:xfrm>
        </p:grpSpPr>
        <p:grpSp>
          <p:nvGrpSpPr>
            <p:cNvPr id="10" name="Group 9">
              <a:extLst>
                <a:ext uri="{FF2B5EF4-FFF2-40B4-BE49-F238E27FC236}">
                  <a16:creationId xmlns:a16="http://schemas.microsoft.com/office/drawing/2014/main" id="{41EB9CB8-EB0A-419B-A4AA-B54CE7297AF8}"/>
                </a:ext>
              </a:extLst>
            </p:cNvPr>
            <p:cNvGrpSpPr/>
            <p:nvPr/>
          </p:nvGrpSpPr>
          <p:grpSpPr>
            <a:xfrm>
              <a:off x="255405" y="6367710"/>
              <a:ext cx="498133" cy="457200"/>
              <a:chOff x="255405" y="6367710"/>
              <a:chExt cx="498133" cy="457200"/>
            </a:xfrm>
          </p:grpSpPr>
          <p:pic>
            <p:nvPicPr>
              <p:cNvPr id="12" name="Picture 2" descr="https://www.nsf.gov/images/logos/NSF_AllWhite_bitmap_Logo.png">
                <a:extLst>
                  <a:ext uri="{FF2B5EF4-FFF2-40B4-BE49-F238E27FC236}">
                    <a16:creationId xmlns:a16="http://schemas.microsoft.com/office/drawing/2014/main" id="{7017AFC3-89A0-4C75-8720-7D158E458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05" y="6367710"/>
                <a:ext cx="456565"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A10069C1-E077-4577-8598-C1ACA45C5609}"/>
                  </a:ext>
                </a:extLst>
              </p:cNvPr>
              <p:cNvCxnSpPr>
                <a:cxnSpLocks/>
              </p:cNvCxnSpPr>
              <p:nvPr/>
            </p:nvCxnSpPr>
            <p:spPr>
              <a:xfrm>
                <a:off x="753538" y="6413747"/>
                <a:ext cx="0" cy="4111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7693574A-F469-4324-8179-E7CF22819C2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820507" y="6413747"/>
              <a:ext cx="301752" cy="358430"/>
            </a:xfrm>
            <a:prstGeom prst="rect">
              <a:avLst/>
            </a:prstGeom>
          </p:spPr>
        </p:pic>
      </p:gr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a:solidFill>
                  <a:schemeClr val="tx1"/>
                </a:solidFill>
                <a:latin typeface="Arial" panose="020B0604020202020204" pitchFamily="34" charset="0"/>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sp>
        <p:nvSpPr>
          <p:cNvPr id="2" name="hcSlideMaster.Section HeaderHeader">
            <a:extLst>
              <a:ext uri="{FF2B5EF4-FFF2-40B4-BE49-F238E27FC236}">
                <a16:creationId xmlns:a16="http://schemas.microsoft.com/office/drawing/2014/main" id="{946520E3-012C-E926-FD62-B97A1303A1D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3" name="hcSlideMaster17.Section HeaderHeader">
            <a:extLst>
              <a:ext uri="{FF2B5EF4-FFF2-40B4-BE49-F238E27FC236}">
                <a16:creationId xmlns:a16="http://schemas.microsoft.com/office/drawing/2014/main" id="{1D42C1C8-DC8D-5005-C7D1-0FE27EF97BD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63772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1207438" y="404703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2774"/>
            <a:ext cx="10058400" cy="544837"/>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008" y="1534148"/>
            <a:ext cx="9875520" cy="2468880"/>
          </a:xfrm>
          <a:prstGeom prst="rect">
            <a:avLst/>
          </a:prstGeom>
        </p:spPr>
        <p:txBody>
          <a:bodyPr anchor="b" anchorCtr="0">
            <a:normAutofit/>
          </a:bodyPr>
          <a:lstStyle>
            <a:lvl1pPr>
              <a:defRPr sz="4400">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7438" y="4042657"/>
            <a:ext cx="9875090" cy="1360487"/>
          </a:xfrm>
          <a:prstGeom prst="rect">
            <a:avLst/>
          </a:prstGeom>
        </p:spPr>
        <p:txBody>
          <a:bodyPr anchor="b">
            <a:normAutofit/>
          </a:bodyPr>
          <a:lstStyle>
            <a:lvl1pPr marL="0" indent="0">
              <a:buNone/>
              <a:defRPr sz="2200">
                <a:latin typeface="+mn-lt"/>
                <a:cs typeface="Arial" panose="020B0604020202020204" pitchFamily="34" charset="0"/>
              </a:defRPr>
            </a:lvl1pPr>
          </a:lstStyle>
          <a:p>
            <a:pPr lvl="0"/>
            <a:r>
              <a:rPr lang="en-US"/>
              <a:t>Name</a:t>
            </a:r>
          </a:p>
          <a:p>
            <a:pPr lvl="0"/>
            <a:r>
              <a:rPr lang="en-US"/>
              <a:t>Date</a:t>
            </a:r>
          </a:p>
          <a:p>
            <a:pPr lvl="0"/>
            <a:r>
              <a:rPr lang="en-US"/>
              <a:t>Location</a:t>
            </a:r>
          </a:p>
        </p:txBody>
      </p:sp>
      <p:sp>
        <p:nvSpPr>
          <p:cNvPr id="17" name="Rectangle 16">
            <a:extLst>
              <a:ext uri="{FF2B5EF4-FFF2-40B4-BE49-F238E27FC236}">
                <a16:creationId xmlns:a16="http://schemas.microsoft.com/office/drawing/2014/main" id="{02438AA4-5889-4AA2-5C04-5136C1074394}"/>
              </a:ext>
            </a:extLst>
          </p:cNvPr>
          <p:cNvSpPr/>
          <p:nvPr userDrawn="1"/>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5" name="Rectangle 24">
            <a:extLst>
              <a:ext uri="{FF2B5EF4-FFF2-40B4-BE49-F238E27FC236}">
                <a16:creationId xmlns:a16="http://schemas.microsoft.com/office/drawing/2014/main" id="{82FA28FC-1927-A88C-F64A-C20AC5940436}"/>
              </a:ext>
            </a:extLst>
          </p:cNvPr>
          <p:cNvSpPr/>
          <p:nvPr userDrawn="1"/>
        </p:nvSpPr>
        <p:spPr>
          <a:xfrm>
            <a:off x="1587"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Logo&#10;&#10;Description automatically generated">
            <a:extLst>
              <a:ext uri="{FF2B5EF4-FFF2-40B4-BE49-F238E27FC236}">
                <a16:creationId xmlns:a16="http://schemas.microsoft.com/office/drawing/2014/main" id="{AB5D92A2-52F3-5EF5-D4BA-E928B267BEC4}"/>
              </a:ext>
            </a:extLst>
          </p:cNvPr>
          <p:cNvPicPr>
            <a:picLocks noChangeAspect="1"/>
          </p:cNvPicPr>
          <p:nvPr userDrawn="1"/>
        </p:nvPicPr>
        <p:blipFill>
          <a:blip r:embed="rId2"/>
          <a:stretch>
            <a:fillRect/>
          </a:stretch>
        </p:blipFill>
        <p:spPr>
          <a:xfrm>
            <a:off x="349772" y="225029"/>
            <a:ext cx="2235226" cy="1289304"/>
          </a:xfrm>
          <a:prstGeom prst="rect">
            <a:avLst/>
          </a:prstGeom>
        </p:spPr>
      </p:pic>
      <p:sp>
        <p:nvSpPr>
          <p:cNvPr id="2" name="hcSlideMaster42.Title Slide_Option1Header">
            <a:extLst>
              <a:ext uri="{FF2B5EF4-FFF2-40B4-BE49-F238E27FC236}">
                <a16:creationId xmlns:a16="http://schemas.microsoft.com/office/drawing/2014/main" id="{999BF240-457F-6368-7AAE-4417D24D67E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01603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_Option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81CAD-78AB-9BE6-640F-2D4D68F7665E}"/>
              </a:ext>
            </a:extLst>
          </p:cNvPr>
          <p:cNvSpPr/>
          <p:nvPr userDrawn="1"/>
        </p:nvSpPr>
        <p:spPr>
          <a:xfrm>
            <a:off x="-2" y="1464623"/>
            <a:ext cx="12198096" cy="539337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sp>
        <p:nvSpPr>
          <p:cNvPr id="6" name="Rectangle 5">
            <a:extLst>
              <a:ext uri="{FF2B5EF4-FFF2-40B4-BE49-F238E27FC236}">
                <a16:creationId xmlns:a16="http://schemas.microsoft.com/office/drawing/2014/main" id="{21EA2DD5-1635-F786-2A31-2DF67354B4CF}"/>
              </a:ext>
            </a:extLst>
          </p:cNvPr>
          <p:cNvSpPr/>
          <p:nvPr userDrawn="1"/>
        </p:nvSpPr>
        <p:spPr>
          <a:xfrm>
            <a:off x="-2" y="1464623"/>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cxnSp>
        <p:nvCxnSpPr>
          <p:cNvPr id="7" name="Straight Connector 6">
            <a:extLst>
              <a:ext uri="{FF2B5EF4-FFF2-40B4-BE49-F238E27FC236}">
                <a16:creationId xmlns:a16="http://schemas.microsoft.com/office/drawing/2014/main" id="{A74E5976-0E3A-4708-A5F2-63B8FB2B8214}"/>
              </a:ext>
            </a:extLst>
          </p:cNvPr>
          <p:cNvCxnSpPr/>
          <p:nvPr/>
        </p:nvCxnSpPr>
        <p:spPr>
          <a:xfrm>
            <a:off x="1207658" y="4013336"/>
            <a:ext cx="987552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0680"/>
            <a:ext cx="10058400" cy="591054"/>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a:solidFill>
                  <a:schemeClr val="bg1"/>
                </a:solidFill>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a:solidFill>
                  <a:schemeClr val="bg1"/>
                </a:solidFill>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658" y="1536192"/>
            <a:ext cx="9875520" cy="2465147"/>
          </a:xfrm>
          <a:prstGeom prst="rect">
            <a:avLst/>
          </a:prstGeom>
        </p:spPr>
        <p:txBody>
          <a:bodyPr anchor="b" anchorCtr="0">
            <a:normAutofit/>
          </a:bodyPr>
          <a:lstStyle>
            <a:lvl1pPr>
              <a:defRPr sz="4400">
                <a:solidFill>
                  <a:schemeClr val="bg1"/>
                </a:solidFill>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8088" y="4013336"/>
            <a:ext cx="9875090" cy="1360487"/>
          </a:xfrm>
          <a:prstGeom prst="rect">
            <a:avLst/>
          </a:prstGeom>
        </p:spPr>
        <p:txBody>
          <a:bodyPr anchor="b">
            <a:normAutofit/>
          </a:bodyPr>
          <a:lstStyle>
            <a:lvl1pPr marL="0" indent="0">
              <a:buNone/>
              <a:defRPr sz="2200">
                <a:solidFill>
                  <a:schemeClr val="bg1"/>
                </a:solidFill>
                <a:latin typeface="+mn-lt"/>
                <a:cs typeface="Arial" panose="020B0604020202020204" pitchFamily="34" charset="0"/>
              </a:defRPr>
            </a:lvl1pPr>
          </a:lstStyle>
          <a:p>
            <a:pPr lvl="0"/>
            <a:r>
              <a:rPr lang="en-US"/>
              <a:t>Name</a:t>
            </a:r>
          </a:p>
          <a:p>
            <a:pPr lvl="0"/>
            <a:r>
              <a:rPr lang="en-US"/>
              <a:t>Date</a:t>
            </a:r>
          </a:p>
          <a:p>
            <a:pPr lvl="0"/>
            <a:r>
              <a:rPr lang="en-US"/>
              <a:t>Location</a:t>
            </a:r>
          </a:p>
        </p:txBody>
      </p:sp>
      <p:pic>
        <p:nvPicPr>
          <p:cNvPr id="2" name="Picture 1" descr="Logo&#10;&#10;Description automatically generated">
            <a:extLst>
              <a:ext uri="{FF2B5EF4-FFF2-40B4-BE49-F238E27FC236}">
                <a16:creationId xmlns:a16="http://schemas.microsoft.com/office/drawing/2014/main" id="{33D82551-562F-59E4-57F8-85B880E10C99}"/>
              </a:ext>
            </a:extLst>
          </p:cNvPr>
          <p:cNvPicPr>
            <a:picLocks noChangeAspect="1"/>
          </p:cNvPicPr>
          <p:nvPr userDrawn="1"/>
        </p:nvPicPr>
        <p:blipFill>
          <a:blip r:embed="rId2"/>
          <a:stretch>
            <a:fillRect/>
          </a:stretch>
        </p:blipFill>
        <p:spPr>
          <a:xfrm>
            <a:off x="349772" y="225029"/>
            <a:ext cx="1902320" cy="1097280"/>
          </a:xfrm>
          <a:prstGeom prst="rect">
            <a:avLst/>
          </a:prstGeom>
        </p:spPr>
      </p:pic>
      <p:sp>
        <p:nvSpPr>
          <p:cNvPr id="4" name="hcSlideMaster42.Title Slide_Option2Header">
            <a:extLst>
              <a:ext uri="{FF2B5EF4-FFF2-40B4-BE49-F238E27FC236}">
                <a16:creationId xmlns:a16="http://schemas.microsoft.com/office/drawing/2014/main" id="{0722FD7A-9D4D-A924-8C29-E2881F51881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86400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Option3">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2472DB4-6D1C-B035-9E3B-66631011FDA4}"/>
              </a:ext>
            </a:extLst>
          </p:cNvPr>
          <p:cNvGrpSpPr/>
          <p:nvPr userDrawn="1"/>
        </p:nvGrpSpPr>
        <p:grpSpPr>
          <a:xfrm>
            <a:off x="8682695" y="5587623"/>
            <a:ext cx="3275890" cy="1082897"/>
            <a:chOff x="8695569" y="5587623"/>
            <a:chExt cx="3275890" cy="1082897"/>
          </a:xfrm>
        </p:grpSpPr>
        <p:grpSp>
          <p:nvGrpSpPr>
            <p:cNvPr id="13" name="Group 12">
              <a:extLst>
                <a:ext uri="{FF2B5EF4-FFF2-40B4-BE49-F238E27FC236}">
                  <a16:creationId xmlns:a16="http://schemas.microsoft.com/office/drawing/2014/main" id="{ACD5A9CA-8235-13E7-4214-E9E1566C0311}"/>
                </a:ext>
              </a:extLst>
            </p:cNvPr>
            <p:cNvGrpSpPr/>
            <p:nvPr userDrawn="1"/>
          </p:nvGrpSpPr>
          <p:grpSpPr>
            <a:xfrm>
              <a:off x="8695569" y="5587623"/>
              <a:ext cx="3275890" cy="384133"/>
              <a:chOff x="8681176" y="5587623"/>
              <a:chExt cx="3275890" cy="384133"/>
            </a:xfrm>
          </p:grpSpPr>
          <p:sp>
            <p:nvSpPr>
              <p:cNvPr id="2" name="Oval 1">
                <a:extLst>
                  <a:ext uri="{FF2B5EF4-FFF2-40B4-BE49-F238E27FC236}">
                    <a16:creationId xmlns:a16="http://schemas.microsoft.com/office/drawing/2014/main" id="{72442B0B-09B7-F7C8-2F95-CB6E2080E235}"/>
                  </a:ext>
                </a:extLst>
              </p:cNvPr>
              <p:cNvSpPr/>
              <p:nvPr userDrawn="1"/>
            </p:nvSpPr>
            <p:spPr>
              <a:xfrm>
                <a:off x="10127054" y="5587623"/>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77E6288-EF61-83F5-43DA-6C14FB3C1A47}"/>
                  </a:ext>
                </a:extLst>
              </p:cNvPr>
              <p:cNvSpPr/>
              <p:nvPr userDrawn="1"/>
            </p:nvSpPr>
            <p:spPr>
              <a:xfrm>
                <a:off x="10849993"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F34F7A-4611-9353-41CA-26B88DA24B9F}"/>
                  </a:ext>
                </a:extLst>
              </p:cNvPr>
              <p:cNvSpPr/>
              <p:nvPr userDrawn="1"/>
            </p:nvSpPr>
            <p:spPr>
              <a:xfrm>
                <a:off x="11572933"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4D19AC9-362E-1EB2-F828-54271E04096B}"/>
                  </a:ext>
                </a:extLst>
              </p:cNvPr>
              <p:cNvSpPr/>
              <p:nvPr userDrawn="1"/>
            </p:nvSpPr>
            <p:spPr>
              <a:xfrm>
                <a:off x="9404115"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9FF692A-F4FC-7D93-7482-FA347531F45D}"/>
                  </a:ext>
                </a:extLst>
              </p:cNvPr>
              <p:cNvSpPr/>
              <p:nvPr userDrawn="1"/>
            </p:nvSpPr>
            <p:spPr>
              <a:xfrm>
                <a:off x="8681176" y="5587623"/>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22629A5-8FDA-9716-6D19-447E21625B42}"/>
                </a:ext>
              </a:extLst>
            </p:cNvPr>
            <p:cNvGrpSpPr/>
            <p:nvPr userDrawn="1"/>
          </p:nvGrpSpPr>
          <p:grpSpPr>
            <a:xfrm>
              <a:off x="8695569" y="6286387"/>
              <a:ext cx="3275890" cy="384133"/>
              <a:chOff x="8695569" y="6286387"/>
              <a:chExt cx="3275890" cy="384133"/>
            </a:xfrm>
          </p:grpSpPr>
          <p:sp>
            <p:nvSpPr>
              <p:cNvPr id="15" name="Oval 14">
                <a:extLst>
                  <a:ext uri="{FF2B5EF4-FFF2-40B4-BE49-F238E27FC236}">
                    <a16:creationId xmlns:a16="http://schemas.microsoft.com/office/drawing/2014/main" id="{7E018AC9-A39F-6589-FE04-78CBD9D187C2}"/>
                  </a:ext>
                </a:extLst>
              </p:cNvPr>
              <p:cNvSpPr/>
              <p:nvPr userDrawn="1"/>
            </p:nvSpPr>
            <p:spPr>
              <a:xfrm>
                <a:off x="10141447"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D7CD300-996B-C96E-0378-C17C9B22D025}"/>
                  </a:ext>
                </a:extLst>
              </p:cNvPr>
              <p:cNvSpPr/>
              <p:nvPr userDrawn="1"/>
            </p:nvSpPr>
            <p:spPr>
              <a:xfrm>
                <a:off x="10864386"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E39F34-CFEA-4522-32C0-890F340CFAAC}"/>
                  </a:ext>
                </a:extLst>
              </p:cNvPr>
              <p:cNvSpPr/>
              <p:nvPr userDrawn="1"/>
            </p:nvSpPr>
            <p:spPr>
              <a:xfrm>
                <a:off x="11587326"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99D734-6CD7-B327-BD20-C86BAB0E1B5A}"/>
                  </a:ext>
                </a:extLst>
              </p:cNvPr>
              <p:cNvSpPr/>
              <p:nvPr userDrawn="1"/>
            </p:nvSpPr>
            <p:spPr>
              <a:xfrm>
                <a:off x="9418508"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EC685DA-D192-1877-A94A-BBC2A0CCBCDA}"/>
                  </a:ext>
                </a:extLst>
              </p:cNvPr>
              <p:cNvSpPr/>
              <p:nvPr userDrawn="1"/>
            </p:nvSpPr>
            <p:spPr>
              <a:xfrm>
                <a:off x="8695569"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428174" y="4097601"/>
            <a:ext cx="958291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429768" y="5788296"/>
            <a:ext cx="10058400" cy="1143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200"/>
              </a:spcAft>
              <a:buNone/>
            </a:pPr>
            <a:r>
              <a:rPr lang="en-US" sz="1600" b="0" spc="100" baseline="0">
                <a:solidFill>
                  <a:schemeClr val="bg1"/>
                </a:solidFill>
                <a:latin typeface="+mn-lt"/>
                <a:cs typeface="Arial" panose="020B0604020202020204" pitchFamily="34" charset="0"/>
              </a:rPr>
              <a:t>NATIONAL CENTER FOR SCIENCE AND ENGINEERING STATISTICS</a:t>
            </a:r>
          </a:p>
          <a:p>
            <a:pPr marL="0" indent="0" algn="l">
              <a:lnSpc>
                <a:spcPct val="100000"/>
              </a:lnSpc>
              <a:spcBef>
                <a:spcPts val="0"/>
              </a:spcBef>
              <a:spcAft>
                <a:spcPts val="200"/>
              </a:spcAft>
              <a:buFontTx/>
              <a:buNone/>
            </a:pPr>
            <a:r>
              <a:rPr lang="en-US" sz="1600" b="0" spc="100" baseline="0">
                <a:solidFill>
                  <a:schemeClr val="bg1"/>
                </a:solidFill>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428174" y="2030916"/>
            <a:ext cx="9578960" cy="2056665"/>
          </a:xfrm>
          <a:prstGeom prst="rect">
            <a:avLst/>
          </a:prstGeom>
        </p:spPr>
        <p:txBody>
          <a:bodyPr anchor="b" anchorCtr="0">
            <a:normAutofit/>
          </a:bodyPr>
          <a:lstStyle>
            <a:lvl1pPr>
              <a:defRPr sz="4400">
                <a:solidFill>
                  <a:schemeClr val="bg1"/>
                </a:solidFill>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428174" y="4343400"/>
            <a:ext cx="8085117" cy="1360487"/>
          </a:xfrm>
          <a:prstGeom prst="rect">
            <a:avLst/>
          </a:prstGeom>
        </p:spPr>
        <p:txBody>
          <a:bodyPr anchor="b">
            <a:normAutofit/>
          </a:bodyPr>
          <a:lstStyle>
            <a:lvl1pPr marL="0" indent="0">
              <a:buNone/>
              <a:defRPr sz="2200">
                <a:solidFill>
                  <a:schemeClr val="bg1"/>
                </a:solidFill>
                <a:latin typeface="+mn-lt"/>
                <a:cs typeface="Arial" panose="020B0604020202020204" pitchFamily="34" charset="0"/>
              </a:defRPr>
            </a:lvl1pPr>
          </a:lstStyle>
          <a:p>
            <a:pPr lvl="0"/>
            <a:r>
              <a:rPr lang="en-US"/>
              <a:t>Name</a:t>
            </a:r>
          </a:p>
          <a:p>
            <a:pPr lvl="0"/>
            <a:r>
              <a:rPr lang="en-US"/>
              <a:t>Date</a:t>
            </a:r>
          </a:p>
          <a:p>
            <a:pPr lvl="0"/>
            <a:r>
              <a:rPr lang="en-US"/>
              <a:t>Location</a:t>
            </a:r>
          </a:p>
        </p:txBody>
      </p:sp>
      <p:grpSp>
        <p:nvGrpSpPr>
          <p:cNvPr id="21" name="Group 20">
            <a:extLst>
              <a:ext uri="{FF2B5EF4-FFF2-40B4-BE49-F238E27FC236}">
                <a16:creationId xmlns:a16="http://schemas.microsoft.com/office/drawing/2014/main" id="{40D46995-C462-CE06-08A0-8B5CEF2A5363}"/>
              </a:ext>
            </a:extLst>
          </p:cNvPr>
          <p:cNvGrpSpPr>
            <a:grpSpLocks noChangeAspect="1"/>
          </p:cNvGrpSpPr>
          <p:nvPr userDrawn="1"/>
        </p:nvGrpSpPr>
        <p:grpSpPr>
          <a:xfrm>
            <a:off x="347472" y="246888"/>
            <a:ext cx="2324469" cy="1430319"/>
            <a:chOff x="173273" y="92194"/>
            <a:chExt cx="3715069" cy="2286000"/>
          </a:xfrm>
        </p:grpSpPr>
        <p:pic>
          <p:nvPicPr>
            <p:cNvPr id="16" name="Picture 15" descr="A picture containing background pattern&#10;&#10;Description automatically generated">
              <a:extLst>
                <a:ext uri="{FF2B5EF4-FFF2-40B4-BE49-F238E27FC236}">
                  <a16:creationId xmlns:a16="http://schemas.microsoft.com/office/drawing/2014/main" id="{E17CF163-1832-25BB-00F2-9A96CB7CA5BB}"/>
                </a:ext>
              </a:extLst>
            </p:cNvPr>
            <p:cNvPicPr>
              <a:picLocks noChangeAspect="1"/>
            </p:cNvPicPr>
            <p:nvPr userDrawn="1"/>
          </p:nvPicPr>
          <p:blipFill>
            <a:blip r:embed="rId2"/>
            <a:stretch>
              <a:fillRect/>
            </a:stretch>
          </p:blipFill>
          <p:spPr>
            <a:xfrm>
              <a:off x="2540729" y="435049"/>
              <a:ext cx="1347613" cy="1600291"/>
            </a:xfrm>
            <a:prstGeom prst="rect">
              <a:avLst/>
            </a:prstGeom>
          </p:spPr>
        </p:pic>
        <p:pic>
          <p:nvPicPr>
            <p:cNvPr id="18" name="Picture 17" descr="A picture containing text, transport, wheel&#10;&#10;Description automatically generated">
              <a:extLst>
                <a:ext uri="{FF2B5EF4-FFF2-40B4-BE49-F238E27FC236}">
                  <a16:creationId xmlns:a16="http://schemas.microsoft.com/office/drawing/2014/main" id="{792CDAA5-18A7-A5EB-ED45-7EE5F377662E}"/>
                </a:ext>
              </a:extLst>
            </p:cNvPr>
            <p:cNvPicPr>
              <a:picLocks noChangeAspect="1"/>
            </p:cNvPicPr>
            <p:nvPr userDrawn="1"/>
          </p:nvPicPr>
          <p:blipFill>
            <a:blip r:embed="rId3"/>
            <a:stretch>
              <a:fillRect/>
            </a:stretch>
          </p:blipFill>
          <p:spPr>
            <a:xfrm>
              <a:off x="173273" y="92194"/>
              <a:ext cx="2287793" cy="2286000"/>
            </a:xfrm>
            <a:prstGeom prst="rect">
              <a:avLst/>
            </a:prstGeom>
          </p:spPr>
        </p:pic>
        <p:cxnSp>
          <p:nvCxnSpPr>
            <p:cNvPr id="20" name="Straight Connector 19">
              <a:extLst>
                <a:ext uri="{FF2B5EF4-FFF2-40B4-BE49-F238E27FC236}">
                  <a16:creationId xmlns:a16="http://schemas.microsoft.com/office/drawing/2014/main" id="{EC19CF98-9942-26E6-6F34-C66E9C80C754}"/>
                </a:ext>
              </a:extLst>
            </p:cNvPr>
            <p:cNvCxnSpPr>
              <a:cxnSpLocks/>
            </p:cNvCxnSpPr>
            <p:nvPr userDrawn="1"/>
          </p:nvCxnSpPr>
          <p:spPr>
            <a:xfrm>
              <a:off x="2382408" y="457954"/>
              <a:ext cx="0" cy="15544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1E82F45-1634-4F9D-FC52-F3F6ECEAE2C3}"/>
              </a:ext>
            </a:extLst>
          </p:cNvPr>
          <p:cNvGrpSpPr/>
          <p:nvPr userDrawn="1"/>
        </p:nvGrpSpPr>
        <p:grpSpPr>
          <a:xfrm>
            <a:off x="10562828" y="1446772"/>
            <a:ext cx="1291260" cy="3041420"/>
            <a:chOff x="10562828" y="1446772"/>
            <a:chExt cx="1291260" cy="3041420"/>
          </a:xfrm>
        </p:grpSpPr>
        <p:sp>
          <p:nvSpPr>
            <p:cNvPr id="43" name="Oval 42">
              <a:extLst>
                <a:ext uri="{FF2B5EF4-FFF2-40B4-BE49-F238E27FC236}">
                  <a16:creationId xmlns:a16="http://schemas.microsoft.com/office/drawing/2014/main" id="{09529A5B-6333-FD31-DDD2-97E451C73236}"/>
                </a:ext>
              </a:extLst>
            </p:cNvPr>
            <p:cNvSpPr/>
            <p:nvPr userDrawn="1"/>
          </p:nvSpPr>
          <p:spPr>
            <a:xfrm>
              <a:off x="10562828" y="315841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1B2B4B6-2666-3A9C-83B9-A94DA2EC01D3}"/>
                </a:ext>
              </a:extLst>
            </p:cNvPr>
            <p:cNvSpPr/>
            <p:nvPr userDrawn="1"/>
          </p:nvSpPr>
          <p:spPr>
            <a:xfrm>
              <a:off x="11380128" y="3158412"/>
              <a:ext cx="473960" cy="473960"/>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138DF101-595F-3B65-B467-3D11A9139644}"/>
                </a:ext>
              </a:extLst>
            </p:cNvPr>
            <p:cNvGrpSpPr/>
            <p:nvPr userDrawn="1"/>
          </p:nvGrpSpPr>
          <p:grpSpPr>
            <a:xfrm>
              <a:off x="10562828" y="4002800"/>
              <a:ext cx="1291260" cy="485392"/>
              <a:chOff x="10585209" y="4002800"/>
              <a:chExt cx="1291260" cy="485392"/>
            </a:xfrm>
            <a:solidFill>
              <a:srgbClr val="4172A5">
                <a:alpha val="85098"/>
              </a:srgbClr>
            </a:solidFill>
          </p:grpSpPr>
          <p:sp>
            <p:nvSpPr>
              <p:cNvPr id="46" name="Oval 45">
                <a:extLst>
                  <a:ext uri="{FF2B5EF4-FFF2-40B4-BE49-F238E27FC236}">
                    <a16:creationId xmlns:a16="http://schemas.microsoft.com/office/drawing/2014/main" id="{D86284F2-5E9E-0A5D-9C08-1407BE21808E}"/>
                  </a:ext>
                </a:extLst>
              </p:cNvPr>
              <p:cNvSpPr/>
              <p:nvPr userDrawn="1"/>
            </p:nvSpPr>
            <p:spPr>
              <a:xfrm>
                <a:off x="10585209" y="4002800"/>
                <a:ext cx="473960" cy="473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BF03176-2361-0344-EF2F-F96CAEEC80A2}"/>
                  </a:ext>
                </a:extLst>
              </p:cNvPr>
              <p:cNvSpPr/>
              <p:nvPr userDrawn="1"/>
            </p:nvSpPr>
            <p:spPr>
              <a:xfrm>
                <a:off x="11402509" y="4014232"/>
                <a:ext cx="473960" cy="473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A8170AB-D76F-AA0E-BB46-7E9198B70B69}"/>
                </a:ext>
              </a:extLst>
            </p:cNvPr>
            <p:cNvGrpSpPr/>
            <p:nvPr userDrawn="1"/>
          </p:nvGrpSpPr>
          <p:grpSpPr>
            <a:xfrm>
              <a:off x="10562828" y="2302592"/>
              <a:ext cx="1291260" cy="485392"/>
              <a:chOff x="10585209" y="4002800"/>
              <a:chExt cx="1291260" cy="485392"/>
            </a:xfrm>
          </p:grpSpPr>
          <p:sp>
            <p:nvSpPr>
              <p:cNvPr id="50" name="Oval 49">
                <a:extLst>
                  <a:ext uri="{FF2B5EF4-FFF2-40B4-BE49-F238E27FC236}">
                    <a16:creationId xmlns:a16="http://schemas.microsoft.com/office/drawing/2014/main" id="{FFD7B1A8-F904-0057-6021-F63467FD9C39}"/>
                  </a:ext>
                </a:extLst>
              </p:cNvPr>
              <p:cNvSpPr/>
              <p:nvPr userDrawn="1"/>
            </p:nvSpPr>
            <p:spPr>
              <a:xfrm>
                <a:off x="10585209" y="4002800"/>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F99F5F-7935-EDC9-A43A-327B05BFB4AD}"/>
                  </a:ext>
                </a:extLst>
              </p:cNvPr>
              <p:cNvSpPr/>
              <p:nvPr userDrawn="1"/>
            </p:nvSpPr>
            <p:spPr>
              <a:xfrm>
                <a:off x="11402509" y="401423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FDAFE95E-34C6-BAB3-C30B-7D1EA93DC3D4}"/>
                </a:ext>
              </a:extLst>
            </p:cNvPr>
            <p:cNvGrpSpPr/>
            <p:nvPr userDrawn="1"/>
          </p:nvGrpSpPr>
          <p:grpSpPr>
            <a:xfrm>
              <a:off x="10562828" y="1446772"/>
              <a:ext cx="1291260" cy="485392"/>
              <a:chOff x="10585209" y="4002800"/>
              <a:chExt cx="1291260" cy="485392"/>
            </a:xfrm>
          </p:grpSpPr>
          <p:sp>
            <p:nvSpPr>
              <p:cNvPr id="53" name="Oval 52">
                <a:extLst>
                  <a:ext uri="{FF2B5EF4-FFF2-40B4-BE49-F238E27FC236}">
                    <a16:creationId xmlns:a16="http://schemas.microsoft.com/office/drawing/2014/main" id="{28CB3EC7-7BF8-93F6-154F-DE96EDCB5FB9}"/>
                  </a:ext>
                </a:extLst>
              </p:cNvPr>
              <p:cNvSpPr/>
              <p:nvPr userDrawn="1"/>
            </p:nvSpPr>
            <p:spPr>
              <a:xfrm>
                <a:off x="10585209" y="4002800"/>
                <a:ext cx="473960" cy="473960"/>
              </a:xfrm>
              <a:prstGeom prst="ellipse">
                <a:avLst/>
              </a:prstGeom>
              <a:solidFill>
                <a:srgbClr val="4172A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0965C3-DEBC-0B70-E4D8-E95AEDB5519B}"/>
                  </a:ext>
                </a:extLst>
              </p:cNvPr>
              <p:cNvSpPr/>
              <p:nvPr userDrawn="1"/>
            </p:nvSpPr>
            <p:spPr>
              <a:xfrm>
                <a:off x="11402509" y="401423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6F5C8848-E3F3-8F18-A789-F0980476B286}"/>
              </a:ext>
            </a:extLst>
          </p:cNvPr>
          <p:cNvGrpSpPr/>
          <p:nvPr userDrawn="1"/>
        </p:nvGrpSpPr>
        <p:grpSpPr>
          <a:xfrm>
            <a:off x="10550127" y="4851011"/>
            <a:ext cx="1370384" cy="440930"/>
            <a:chOff x="10550127" y="4851011"/>
            <a:chExt cx="1370384" cy="440930"/>
          </a:xfrm>
        </p:grpSpPr>
        <p:grpSp>
          <p:nvGrpSpPr>
            <p:cNvPr id="89" name="Group 88">
              <a:extLst>
                <a:ext uri="{FF2B5EF4-FFF2-40B4-BE49-F238E27FC236}">
                  <a16:creationId xmlns:a16="http://schemas.microsoft.com/office/drawing/2014/main" id="{267385BA-7386-B883-D8F0-BCD0D825DC9B}"/>
                </a:ext>
              </a:extLst>
            </p:cNvPr>
            <p:cNvGrpSpPr/>
            <p:nvPr userDrawn="1"/>
          </p:nvGrpSpPr>
          <p:grpSpPr>
            <a:xfrm>
              <a:off x="10550127" y="5150134"/>
              <a:ext cx="1370384" cy="141807"/>
              <a:chOff x="10550127" y="5150134"/>
              <a:chExt cx="1370384" cy="141807"/>
            </a:xfrm>
          </p:grpSpPr>
          <p:sp>
            <p:nvSpPr>
              <p:cNvPr id="84" name="Oval 83">
                <a:extLst>
                  <a:ext uri="{FF2B5EF4-FFF2-40B4-BE49-F238E27FC236}">
                    <a16:creationId xmlns:a16="http://schemas.microsoft.com/office/drawing/2014/main" id="{B681842C-AD22-FA00-FF1B-A8EEAC45F6CE}"/>
                  </a:ext>
                </a:extLst>
              </p:cNvPr>
              <p:cNvSpPr/>
              <p:nvPr userDrawn="1"/>
            </p:nvSpPr>
            <p:spPr>
              <a:xfrm>
                <a:off x="10550127"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6CE0B8D-EA40-B653-4E66-B6D98C8BFB2F}"/>
                  </a:ext>
                </a:extLst>
              </p:cNvPr>
              <p:cNvSpPr/>
              <p:nvPr userDrawn="1"/>
            </p:nvSpPr>
            <p:spPr>
              <a:xfrm>
                <a:off x="10857271"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438901B-384A-B129-AD7D-2F538DB26A44}"/>
                  </a:ext>
                </a:extLst>
              </p:cNvPr>
              <p:cNvSpPr/>
              <p:nvPr userDrawn="1"/>
            </p:nvSpPr>
            <p:spPr>
              <a:xfrm>
                <a:off x="11471559"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EA3AA14-739F-B3A4-90A8-8EE6E6D17B46}"/>
                  </a:ext>
                </a:extLst>
              </p:cNvPr>
              <p:cNvSpPr/>
              <p:nvPr userDrawn="1"/>
            </p:nvSpPr>
            <p:spPr>
              <a:xfrm>
                <a:off x="11778704"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95EDC220-52FA-3A3F-EA45-EEADC7125797}"/>
                  </a:ext>
                </a:extLst>
              </p:cNvPr>
              <p:cNvSpPr/>
              <p:nvPr userDrawn="1"/>
            </p:nvSpPr>
            <p:spPr>
              <a:xfrm>
                <a:off x="11164415"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9286897-C10F-54CA-B31B-058127DE7EE0}"/>
                </a:ext>
              </a:extLst>
            </p:cNvPr>
            <p:cNvGrpSpPr/>
            <p:nvPr userDrawn="1"/>
          </p:nvGrpSpPr>
          <p:grpSpPr>
            <a:xfrm>
              <a:off x="10550127" y="4851011"/>
              <a:ext cx="1370384" cy="141807"/>
              <a:chOff x="10550127" y="5150134"/>
              <a:chExt cx="1370384" cy="141807"/>
            </a:xfrm>
          </p:grpSpPr>
          <p:sp>
            <p:nvSpPr>
              <p:cNvPr id="91" name="Oval 90">
                <a:extLst>
                  <a:ext uri="{FF2B5EF4-FFF2-40B4-BE49-F238E27FC236}">
                    <a16:creationId xmlns:a16="http://schemas.microsoft.com/office/drawing/2014/main" id="{46BCAF13-675D-599F-2591-6FE6EA42ADA3}"/>
                  </a:ext>
                </a:extLst>
              </p:cNvPr>
              <p:cNvSpPr/>
              <p:nvPr userDrawn="1"/>
            </p:nvSpPr>
            <p:spPr>
              <a:xfrm>
                <a:off x="10550127"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26A2FF26-BD4C-E9E4-7347-208D1CAE876C}"/>
                  </a:ext>
                </a:extLst>
              </p:cNvPr>
              <p:cNvSpPr/>
              <p:nvPr userDrawn="1"/>
            </p:nvSpPr>
            <p:spPr>
              <a:xfrm>
                <a:off x="10857271"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3648DC1-857B-4D40-0E2A-3C93192D48A7}"/>
                  </a:ext>
                </a:extLst>
              </p:cNvPr>
              <p:cNvSpPr/>
              <p:nvPr userDrawn="1"/>
            </p:nvSpPr>
            <p:spPr>
              <a:xfrm>
                <a:off x="11471559"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5F7943F-A131-855C-60A0-932530E94057}"/>
                  </a:ext>
                </a:extLst>
              </p:cNvPr>
              <p:cNvSpPr/>
              <p:nvPr userDrawn="1"/>
            </p:nvSpPr>
            <p:spPr>
              <a:xfrm>
                <a:off x="11778704"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6100C7E-A6B3-D150-6FD2-59CF1D52E756}"/>
                  </a:ext>
                </a:extLst>
              </p:cNvPr>
              <p:cNvSpPr/>
              <p:nvPr userDrawn="1"/>
            </p:nvSpPr>
            <p:spPr>
              <a:xfrm>
                <a:off x="11164415" y="5150134"/>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a:extLst>
              <a:ext uri="{FF2B5EF4-FFF2-40B4-BE49-F238E27FC236}">
                <a16:creationId xmlns:a16="http://schemas.microsoft.com/office/drawing/2014/main" id="{FEC347F8-E4C9-BB21-C4C4-97EBA7167277}"/>
              </a:ext>
            </a:extLst>
          </p:cNvPr>
          <p:cNvGrpSpPr/>
          <p:nvPr userDrawn="1"/>
        </p:nvGrpSpPr>
        <p:grpSpPr>
          <a:xfrm>
            <a:off x="7436274" y="5904709"/>
            <a:ext cx="1077017" cy="765811"/>
            <a:chOff x="7482340" y="5907316"/>
            <a:chExt cx="1077017" cy="765811"/>
          </a:xfrm>
        </p:grpSpPr>
        <p:grpSp>
          <p:nvGrpSpPr>
            <p:cNvPr id="101" name="Group 100">
              <a:extLst>
                <a:ext uri="{FF2B5EF4-FFF2-40B4-BE49-F238E27FC236}">
                  <a16:creationId xmlns:a16="http://schemas.microsoft.com/office/drawing/2014/main" id="{38C5D06F-F14C-3DEC-4C94-B7C4999D8ADF}"/>
                </a:ext>
              </a:extLst>
            </p:cNvPr>
            <p:cNvGrpSpPr/>
            <p:nvPr userDrawn="1"/>
          </p:nvGrpSpPr>
          <p:grpSpPr>
            <a:xfrm>
              <a:off x="7482340" y="5907316"/>
              <a:ext cx="1077017" cy="141807"/>
              <a:chOff x="7497265" y="5904560"/>
              <a:chExt cx="1077017" cy="141807"/>
            </a:xfrm>
          </p:grpSpPr>
          <p:sp>
            <p:nvSpPr>
              <p:cNvPr id="97" name="Oval 96">
                <a:extLst>
                  <a:ext uri="{FF2B5EF4-FFF2-40B4-BE49-F238E27FC236}">
                    <a16:creationId xmlns:a16="http://schemas.microsoft.com/office/drawing/2014/main" id="{B52A9D27-82FA-62D3-C8EB-B18CE89F25B4}"/>
                  </a:ext>
                </a:extLst>
              </p:cNvPr>
              <p:cNvSpPr/>
              <p:nvPr userDrawn="1"/>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0A378B5-4F15-E681-C1E1-5A01DC152AC4}"/>
                  </a:ext>
                </a:extLst>
              </p:cNvPr>
              <p:cNvSpPr/>
              <p:nvPr userDrawn="1"/>
            </p:nvSpPr>
            <p:spPr>
              <a:xfrm>
                <a:off x="7809002"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895253B-BF09-413C-83D7-436A4C8429FE}"/>
                  </a:ext>
                </a:extLst>
              </p:cNvPr>
              <p:cNvSpPr/>
              <p:nvPr userDrawn="1"/>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6C98366-49A7-C398-5223-7357DA55C40F}"/>
                  </a:ext>
                </a:extLst>
              </p:cNvPr>
              <p:cNvSpPr/>
              <p:nvPr userDrawn="1"/>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C965910A-F963-1283-E6A7-1D1DD285EBF8}"/>
                </a:ext>
              </a:extLst>
            </p:cNvPr>
            <p:cNvGrpSpPr/>
            <p:nvPr userDrawn="1"/>
          </p:nvGrpSpPr>
          <p:grpSpPr>
            <a:xfrm>
              <a:off x="7482340" y="6219318"/>
              <a:ext cx="1077017" cy="141807"/>
              <a:chOff x="7497265" y="5904560"/>
              <a:chExt cx="1077017" cy="141807"/>
            </a:xfrm>
          </p:grpSpPr>
          <p:sp>
            <p:nvSpPr>
              <p:cNvPr id="104" name="Oval 103">
                <a:extLst>
                  <a:ext uri="{FF2B5EF4-FFF2-40B4-BE49-F238E27FC236}">
                    <a16:creationId xmlns:a16="http://schemas.microsoft.com/office/drawing/2014/main" id="{3F3C9277-CE78-FF1C-767A-0A8C77265739}"/>
                  </a:ext>
                </a:extLst>
              </p:cNvPr>
              <p:cNvSpPr/>
              <p:nvPr userDrawn="1"/>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F553BA2-391B-EB4C-5D51-F21538037A9C}"/>
                  </a:ext>
                </a:extLst>
              </p:cNvPr>
              <p:cNvSpPr/>
              <p:nvPr userDrawn="1"/>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DBF675F-925C-C9AF-7D25-184F1CF3B7A9}"/>
                  </a:ext>
                </a:extLst>
              </p:cNvPr>
              <p:cNvSpPr/>
              <p:nvPr userDrawn="1"/>
            </p:nvSpPr>
            <p:spPr>
              <a:xfrm>
                <a:off x="8120739"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FE6BDE5-E1CD-779C-7FCC-4B0F5683EF76}"/>
                  </a:ext>
                </a:extLst>
              </p:cNvPr>
              <p:cNvSpPr/>
              <p:nvPr userDrawn="1"/>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93E48D43-960C-F9D3-54EB-09B257B7008B}"/>
                </a:ext>
              </a:extLst>
            </p:cNvPr>
            <p:cNvGrpSpPr/>
            <p:nvPr userDrawn="1"/>
          </p:nvGrpSpPr>
          <p:grpSpPr>
            <a:xfrm>
              <a:off x="7482340" y="6531320"/>
              <a:ext cx="1077017" cy="141807"/>
              <a:chOff x="7497265" y="5904560"/>
              <a:chExt cx="1077017" cy="141807"/>
            </a:xfrm>
          </p:grpSpPr>
          <p:sp>
            <p:nvSpPr>
              <p:cNvPr id="109" name="Oval 108">
                <a:extLst>
                  <a:ext uri="{FF2B5EF4-FFF2-40B4-BE49-F238E27FC236}">
                    <a16:creationId xmlns:a16="http://schemas.microsoft.com/office/drawing/2014/main" id="{75B43D28-36D3-5985-9522-3560F5591FBE}"/>
                  </a:ext>
                </a:extLst>
              </p:cNvPr>
              <p:cNvSpPr/>
              <p:nvPr userDrawn="1"/>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97D9D74-D858-0CFC-3991-38ABFCB5DD80}"/>
                  </a:ext>
                </a:extLst>
              </p:cNvPr>
              <p:cNvSpPr/>
              <p:nvPr userDrawn="1"/>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DA25ADFF-CE49-991A-DCFF-2F8E6CA64A79}"/>
                  </a:ext>
                </a:extLst>
              </p:cNvPr>
              <p:cNvSpPr/>
              <p:nvPr userDrawn="1"/>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D42E135A-E825-6CC0-D1BE-FC5E7EB43663}"/>
                  </a:ext>
                </a:extLst>
              </p:cNvPr>
              <p:cNvSpPr/>
              <p:nvPr userDrawn="1"/>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a:extLst>
              <a:ext uri="{FF2B5EF4-FFF2-40B4-BE49-F238E27FC236}">
                <a16:creationId xmlns:a16="http://schemas.microsoft.com/office/drawing/2014/main" id="{D49E01A7-8C22-2EA1-901D-D8F4CB928A01}"/>
              </a:ext>
            </a:extLst>
          </p:cNvPr>
          <p:cNvGrpSpPr/>
          <p:nvPr userDrawn="1"/>
        </p:nvGrpSpPr>
        <p:grpSpPr>
          <a:xfrm>
            <a:off x="2904119" y="303980"/>
            <a:ext cx="1516437" cy="795565"/>
            <a:chOff x="3848857" y="238125"/>
            <a:chExt cx="1516437" cy="795565"/>
          </a:xfrm>
        </p:grpSpPr>
        <p:grpSp>
          <p:nvGrpSpPr>
            <p:cNvPr id="122" name="Group 121">
              <a:extLst>
                <a:ext uri="{FF2B5EF4-FFF2-40B4-BE49-F238E27FC236}">
                  <a16:creationId xmlns:a16="http://schemas.microsoft.com/office/drawing/2014/main" id="{DC20D2F5-2B60-3DB1-D540-64121F8668C0}"/>
                </a:ext>
              </a:extLst>
            </p:cNvPr>
            <p:cNvGrpSpPr/>
            <p:nvPr userDrawn="1"/>
          </p:nvGrpSpPr>
          <p:grpSpPr>
            <a:xfrm>
              <a:off x="3848857" y="238125"/>
              <a:ext cx="1516437" cy="102097"/>
              <a:chOff x="3846639" y="238125"/>
              <a:chExt cx="1516437" cy="102097"/>
            </a:xfrm>
          </p:grpSpPr>
          <p:sp>
            <p:nvSpPr>
              <p:cNvPr id="114" name="Oval 113">
                <a:extLst>
                  <a:ext uri="{FF2B5EF4-FFF2-40B4-BE49-F238E27FC236}">
                    <a16:creationId xmlns:a16="http://schemas.microsoft.com/office/drawing/2014/main" id="{C230C777-4E98-C4D0-B875-5E755EC2F25E}"/>
                  </a:ext>
                </a:extLst>
              </p:cNvPr>
              <p:cNvSpPr/>
              <p:nvPr userDrawn="1"/>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F2819154-28F3-9703-8F0E-18FB539B7E81}"/>
                  </a:ext>
                </a:extLst>
              </p:cNvPr>
              <p:cNvSpPr/>
              <p:nvPr userDrawn="1"/>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5D3FF30-7AD6-8B38-4B54-E2BB18F9B29F}"/>
                  </a:ext>
                </a:extLst>
              </p:cNvPr>
              <p:cNvSpPr/>
              <p:nvPr userDrawn="1"/>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70A4C26-E249-9435-B0DB-EADDF49E33C5}"/>
                  </a:ext>
                </a:extLst>
              </p:cNvPr>
              <p:cNvSpPr/>
              <p:nvPr userDrawn="1"/>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79519D2E-1226-C0AD-1727-03F1EA89C151}"/>
                  </a:ext>
                </a:extLst>
              </p:cNvPr>
              <p:cNvSpPr/>
              <p:nvPr userDrawn="1"/>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8454D5D5-851D-8ED2-4C71-AB984EB70C1F}"/>
                  </a:ext>
                </a:extLst>
              </p:cNvPr>
              <p:cNvSpPr/>
              <p:nvPr userDrawn="1"/>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029A357-2096-F226-3FA7-E0A88FE24A8F}"/>
                  </a:ext>
                </a:extLst>
              </p:cNvPr>
              <p:cNvSpPr/>
              <p:nvPr userDrawn="1"/>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D4BA6807-7B32-BA2A-9FA5-C7B898BC1094}"/>
                </a:ext>
              </a:extLst>
            </p:cNvPr>
            <p:cNvGrpSpPr/>
            <p:nvPr userDrawn="1"/>
          </p:nvGrpSpPr>
          <p:grpSpPr>
            <a:xfrm>
              <a:off x="3848857" y="700437"/>
              <a:ext cx="1516437" cy="102097"/>
              <a:chOff x="3846639" y="238125"/>
              <a:chExt cx="1516437" cy="102097"/>
            </a:xfrm>
          </p:grpSpPr>
          <p:sp>
            <p:nvSpPr>
              <p:cNvPr id="124" name="Oval 123">
                <a:extLst>
                  <a:ext uri="{FF2B5EF4-FFF2-40B4-BE49-F238E27FC236}">
                    <a16:creationId xmlns:a16="http://schemas.microsoft.com/office/drawing/2014/main" id="{BA4F25D0-24BB-E9A6-4CEF-95DF34124FD2}"/>
                  </a:ext>
                </a:extLst>
              </p:cNvPr>
              <p:cNvSpPr/>
              <p:nvPr userDrawn="1"/>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DC44594-F7EF-5499-5A19-5E85944689CC}"/>
                  </a:ext>
                </a:extLst>
              </p:cNvPr>
              <p:cNvSpPr/>
              <p:nvPr userDrawn="1"/>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C3A90652-CDF6-0124-3A4F-8E9DCB69C81D}"/>
                  </a:ext>
                </a:extLst>
              </p:cNvPr>
              <p:cNvSpPr/>
              <p:nvPr userDrawn="1"/>
            </p:nvSpPr>
            <p:spPr>
              <a:xfrm>
                <a:off x="5025254"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6836241A-9BF6-FEB4-06BF-F1FA8FAE8031}"/>
                  </a:ext>
                </a:extLst>
              </p:cNvPr>
              <p:cNvSpPr/>
              <p:nvPr userDrawn="1"/>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A28B533-11DE-218B-342C-012B2C7B1B36}"/>
                  </a:ext>
                </a:extLst>
              </p:cNvPr>
              <p:cNvSpPr/>
              <p:nvPr userDrawn="1"/>
            </p:nvSpPr>
            <p:spPr>
              <a:xfrm>
                <a:off x="4553808"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65333FF-A5DE-DC0F-D857-10C33BD9EB30}"/>
                  </a:ext>
                </a:extLst>
              </p:cNvPr>
              <p:cNvSpPr/>
              <p:nvPr userDrawn="1"/>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AEF45DC-41B4-7FB4-945F-FE741BC7BEA6}"/>
                  </a:ext>
                </a:extLst>
              </p:cNvPr>
              <p:cNvSpPr/>
              <p:nvPr userDrawn="1"/>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4814FEAA-1673-952E-08EE-4635E202E1C0}"/>
                </a:ext>
              </a:extLst>
            </p:cNvPr>
            <p:cNvGrpSpPr/>
            <p:nvPr userDrawn="1"/>
          </p:nvGrpSpPr>
          <p:grpSpPr>
            <a:xfrm>
              <a:off x="3848857" y="931593"/>
              <a:ext cx="1516437" cy="102097"/>
              <a:chOff x="3846639" y="238125"/>
              <a:chExt cx="1516437" cy="102097"/>
            </a:xfrm>
          </p:grpSpPr>
          <p:sp>
            <p:nvSpPr>
              <p:cNvPr id="132" name="Oval 131">
                <a:extLst>
                  <a:ext uri="{FF2B5EF4-FFF2-40B4-BE49-F238E27FC236}">
                    <a16:creationId xmlns:a16="http://schemas.microsoft.com/office/drawing/2014/main" id="{D11E672C-43B9-0013-F7E8-9D088838AC30}"/>
                  </a:ext>
                </a:extLst>
              </p:cNvPr>
              <p:cNvSpPr/>
              <p:nvPr userDrawn="1"/>
            </p:nvSpPr>
            <p:spPr>
              <a:xfrm>
                <a:off x="3846639"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B224F83-0947-80D8-3D13-58B42329391D}"/>
                  </a:ext>
                </a:extLst>
              </p:cNvPr>
              <p:cNvSpPr/>
              <p:nvPr userDrawn="1"/>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2CD4B6A2-0697-8091-76A6-4ED16E60EE48}"/>
                  </a:ext>
                </a:extLst>
              </p:cNvPr>
              <p:cNvSpPr/>
              <p:nvPr userDrawn="1"/>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2BE113A-B490-6601-BC0C-D22C956954F9}"/>
                  </a:ext>
                </a:extLst>
              </p:cNvPr>
              <p:cNvSpPr/>
              <p:nvPr userDrawn="1"/>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2B366D4-186B-4F2C-575E-A8B74CE6E68E}"/>
                  </a:ext>
                </a:extLst>
              </p:cNvPr>
              <p:cNvSpPr/>
              <p:nvPr userDrawn="1"/>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930745E6-9A42-FDD3-34F9-F6AA30CD32AD}"/>
                  </a:ext>
                </a:extLst>
              </p:cNvPr>
              <p:cNvSpPr/>
              <p:nvPr userDrawn="1"/>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1F6892F6-23D4-ABFC-E71D-CF8EC0185A32}"/>
                  </a:ext>
                </a:extLst>
              </p:cNvPr>
              <p:cNvSpPr/>
              <p:nvPr userDrawn="1"/>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97E9F504-06C2-59B6-E16A-5E79973CBF83}"/>
                </a:ext>
              </a:extLst>
            </p:cNvPr>
            <p:cNvGrpSpPr/>
            <p:nvPr userDrawn="1"/>
          </p:nvGrpSpPr>
          <p:grpSpPr>
            <a:xfrm>
              <a:off x="3848857" y="469281"/>
              <a:ext cx="1516437" cy="102097"/>
              <a:chOff x="3846639" y="238125"/>
              <a:chExt cx="1516437" cy="102097"/>
            </a:xfrm>
          </p:grpSpPr>
          <p:sp>
            <p:nvSpPr>
              <p:cNvPr id="140" name="Oval 139">
                <a:extLst>
                  <a:ext uri="{FF2B5EF4-FFF2-40B4-BE49-F238E27FC236}">
                    <a16:creationId xmlns:a16="http://schemas.microsoft.com/office/drawing/2014/main" id="{41444497-4F80-BFDA-4362-F1C687480970}"/>
                  </a:ext>
                </a:extLst>
              </p:cNvPr>
              <p:cNvSpPr/>
              <p:nvPr userDrawn="1"/>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8179B5CB-51CD-F84F-4D2E-17EEB15F1F80}"/>
                  </a:ext>
                </a:extLst>
              </p:cNvPr>
              <p:cNvSpPr/>
              <p:nvPr userDrawn="1"/>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1C09E2AA-937D-B889-375C-2FF64BC1FAE4}"/>
                  </a:ext>
                </a:extLst>
              </p:cNvPr>
              <p:cNvSpPr/>
              <p:nvPr userDrawn="1"/>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E3C5E770-A46D-1860-02FF-54039190DF26}"/>
                  </a:ext>
                </a:extLst>
              </p:cNvPr>
              <p:cNvSpPr/>
              <p:nvPr userDrawn="1"/>
            </p:nvSpPr>
            <p:spPr>
              <a:xfrm>
                <a:off x="5260979"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ADD2AA1-F5E7-9DF4-EF3A-9AA400260904}"/>
                  </a:ext>
                </a:extLst>
              </p:cNvPr>
              <p:cNvSpPr/>
              <p:nvPr userDrawn="1"/>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B7617CD8-B5C7-7FF7-B6EA-D563991F98FE}"/>
                  </a:ext>
                </a:extLst>
              </p:cNvPr>
              <p:cNvSpPr/>
              <p:nvPr userDrawn="1"/>
            </p:nvSpPr>
            <p:spPr>
              <a:xfrm>
                <a:off x="4318085"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CFE5184-5893-7024-1ADF-0B32B5C265E9}"/>
                  </a:ext>
                </a:extLst>
              </p:cNvPr>
              <p:cNvSpPr/>
              <p:nvPr userDrawn="1"/>
            </p:nvSpPr>
            <p:spPr>
              <a:xfrm>
                <a:off x="4789531"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7900E2A7-66D4-ACFF-4CF9-43272824F02E}"/>
              </a:ext>
            </a:extLst>
          </p:cNvPr>
          <p:cNvGrpSpPr/>
          <p:nvPr userDrawn="1"/>
        </p:nvGrpSpPr>
        <p:grpSpPr>
          <a:xfrm>
            <a:off x="4579793" y="264063"/>
            <a:ext cx="7398694" cy="875398"/>
            <a:chOff x="4450914" y="215318"/>
            <a:chExt cx="7398694" cy="875398"/>
          </a:xfrm>
        </p:grpSpPr>
        <p:grpSp>
          <p:nvGrpSpPr>
            <p:cNvPr id="32" name="Group 31">
              <a:extLst>
                <a:ext uri="{FF2B5EF4-FFF2-40B4-BE49-F238E27FC236}">
                  <a16:creationId xmlns:a16="http://schemas.microsoft.com/office/drawing/2014/main" id="{AC6EFAA1-7C7A-AD82-C868-E47FFD643FA9}"/>
                </a:ext>
              </a:extLst>
            </p:cNvPr>
            <p:cNvGrpSpPr/>
            <p:nvPr userDrawn="1"/>
          </p:nvGrpSpPr>
          <p:grpSpPr>
            <a:xfrm>
              <a:off x="4450914" y="815560"/>
              <a:ext cx="7398694" cy="275156"/>
              <a:chOff x="4450914" y="815560"/>
              <a:chExt cx="7398694" cy="275156"/>
            </a:xfrm>
          </p:grpSpPr>
          <p:sp>
            <p:nvSpPr>
              <p:cNvPr id="56" name="Oval 55">
                <a:extLst>
                  <a:ext uri="{FF2B5EF4-FFF2-40B4-BE49-F238E27FC236}">
                    <a16:creationId xmlns:a16="http://schemas.microsoft.com/office/drawing/2014/main" id="{254A1F6C-2367-12A0-9295-BD9A2F31DA90}"/>
                  </a:ext>
                </a:extLst>
              </p:cNvPr>
              <p:cNvSpPr/>
              <p:nvPr userDrawn="1"/>
            </p:nvSpPr>
            <p:spPr>
              <a:xfrm>
                <a:off x="1157445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1CEB696-B834-A848-EB1F-63075DD6AD35}"/>
                  </a:ext>
                </a:extLst>
              </p:cNvPr>
              <p:cNvSpPr/>
              <p:nvPr userDrawn="1"/>
            </p:nvSpPr>
            <p:spPr>
              <a:xfrm>
                <a:off x="10387194"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0B4453F-7854-23BA-803C-87837B6306B4}"/>
                  </a:ext>
                </a:extLst>
              </p:cNvPr>
              <p:cNvSpPr/>
              <p:nvPr userDrawn="1"/>
            </p:nvSpPr>
            <p:spPr>
              <a:xfrm>
                <a:off x="5638170" y="815560"/>
                <a:ext cx="275156" cy="275156"/>
              </a:xfrm>
              <a:prstGeom prst="ellipse">
                <a:avLst/>
              </a:prstGeom>
              <a:solidFill>
                <a:srgbClr val="4172A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D80C79D-6D5A-6A11-97D3-FA9978C2E6C1}"/>
                  </a:ext>
                </a:extLst>
              </p:cNvPr>
              <p:cNvSpPr/>
              <p:nvPr userDrawn="1"/>
            </p:nvSpPr>
            <p:spPr>
              <a:xfrm>
                <a:off x="9793566"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B0C0AD-4646-298F-A40D-F889C54B42FC}"/>
                  </a:ext>
                </a:extLst>
              </p:cNvPr>
              <p:cNvSpPr/>
              <p:nvPr userDrawn="1"/>
            </p:nvSpPr>
            <p:spPr>
              <a:xfrm>
                <a:off x="9199938"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D4C94EA-507E-4FCB-424F-E97AC738B649}"/>
                  </a:ext>
                </a:extLst>
              </p:cNvPr>
              <p:cNvSpPr/>
              <p:nvPr userDrawn="1"/>
            </p:nvSpPr>
            <p:spPr>
              <a:xfrm>
                <a:off x="8606310"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DCB07F2-CC47-DC1D-A7CA-B025823AB532}"/>
                  </a:ext>
                </a:extLst>
              </p:cNvPr>
              <p:cNvSpPr/>
              <p:nvPr userDrawn="1"/>
            </p:nvSpPr>
            <p:spPr>
              <a:xfrm>
                <a:off x="7419054"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C4A5963-9E09-8EFF-30D7-554D313B6C80}"/>
                  </a:ext>
                </a:extLst>
              </p:cNvPr>
              <p:cNvSpPr/>
              <p:nvPr userDrawn="1"/>
            </p:nvSpPr>
            <p:spPr>
              <a:xfrm>
                <a:off x="801268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EDCC6D3-E5DA-84BC-0F68-367F953E98E9}"/>
                  </a:ext>
                </a:extLst>
              </p:cNvPr>
              <p:cNvSpPr/>
              <p:nvPr userDrawn="1"/>
            </p:nvSpPr>
            <p:spPr>
              <a:xfrm>
                <a:off x="6825426" y="815560"/>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40A15EA-55EE-C43F-42C7-1FF73B772098}"/>
                  </a:ext>
                </a:extLst>
              </p:cNvPr>
              <p:cNvSpPr/>
              <p:nvPr userDrawn="1"/>
            </p:nvSpPr>
            <p:spPr>
              <a:xfrm>
                <a:off x="1098082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0C8BBC0-DA64-2523-15E6-2DF3EEDAD2C4}"/>
                  </a:ext>
                </a:extLst>
              </p:cNvPr>
              <p:cNvSpPr/>
              <p:nvPr userDrawn="1"/>
            </p:nvSpPr>
            <p:spPr>
              <a:xfrm>
                <a:off x="6231798"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3749F17-1999-44F7-B0FB-9B0C8457CEE8}"/>
                  </a:ext>
                </a:extLst>
              </p:cNvPr>
              <p:cNvSpPr/>
              <p:nvPr userDrawn="1"/>
            </p:nvSpPr>
            <p:spPr>
              <a:xfrm>
                <a:off x="5044542" y="815560"/>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B1BB43F-73E8-18A1-DF2C-24A15385712A}"/>
                  </a:ext>
                </a:extLst>
              </p:cNvPr>
              <p:cNvSpPr/>
              <p:nvPr userDrawn="1"/>
            </p:nvSpPr>
            <p:spPr>
              <a:xfrm>
                <a:off x="4450914" y="815560"/>
                <a:ext cx="275156" cy="275156"/>
              </a:xfrm>
              <a:prstGeom prst="ellipse">
                <a:avLst/>
              </a:prstGeom>
              <a:solidFill>
                <a:srgbClr val="4172A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6D1D4401-273B-B668-D877-45C24428EBFF}"/>
                </a:ext>
              </a:extLst>
            </p:cNvPr>
            <p:cNvGrpSpPr/>
            <p:nvPr userDrawn="1"/>
          </p:nvGrpSpPr>
          <p:grpSpPr>
            <a:xfrm>
              <a:off x="4450914" y="215318"/>
              <a:ext cx="7398694" cy="275156"/>
              <a:chOff x="4450914" y="215318"/>
              <a:chExt cx="7398694" cy="275156"/>
            </a:xfrm>
          </p:grpSpPr>
          <p:sp>
            <p:nvSpPr>
              <p:cNvPr id="71" name="Oval 70">
                <a:extLst>
                  <a:ext uri="{FF2B5EF4-FFF2-40B4-BE49-F238E27FC236}">
                    <a16:creationId xmlns:a16="http://schemas.microsoft.com/office/drawing/2014/main" id="{19DBA817-D7A3-AACF-5DC2-447B421F6E71}"/>
                  </a:ext>
                </a:extLst>
              </p:cNvPr>
              <p:cNvSpPr/>
              <p:nvPr userDrawn="1"/>
            </p:nvSpPr>
            <p:spPr>
              <a:xfrm>
                <a:off x="1157445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C2F652A-8F23-5604-8CD8-DF2B28A5169E}"/>
                  </a:ext>
                </a:extLst>
              </p:cNvPr>
              <p:cNvSpPr/>
              <p:nvPr userDrawn="1"/>
            </p:nvSpPr>
            <p:spPr>
              <a:xfrm>
                <a:off x="10387194"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7BDA4C-5AD6-4C8C-C0F9-0148FD818F6C}"/>
                  </a:ext>
                </a:extLst>
              </p:cNvPr>
              <p:cNvSpPr/>
              <p:nvPr userDrawn="1"/>
            </p:nvSpPr>
            <p:spPr>
              <a:xfrm>
                <a:off x="5638170"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EA46B26-EE73-81A5-D41E-FA34163DB450}"/>
                  </a:ext>
                </a:extLst>
              </p:cNvPr>
              <p:cNvSpPr/>
              <p:nvPr userDrawn="1"/>
            </p:nvSpPr>
            <p:spPr>
              <a:xfrm>
                <a:off x="9793566"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D44FDE0-2649-C383-F3DB-C6EC6DFC3B9D}"/>
                  </a:ext>
                </a:extLst>
              </p:cNvPr>
              <p:cNvSpPr/>
              <p:nvPr userDrawn="1"/>
            </p:nvSpPr>
            <p:spPr>
              <a:xfrm>
                <a:off x="9199938"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DFC293A-BC5D-55A3-24BF-6F240C511CA2}"/>
                  </a:ext>
                </a:extLst>
              </p:cNvPr>
              <p:cNvSpPr/>
              <p:nvPr userDrawn="1"/>
            </p:nvSpPr>
            <p:spPr>
              <a:xfrm>
                <a:off x="8606310" y="215318"/>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4B64DA-63BE-3208-75F6-9DB18743AEDC}"/>
                  </a:ext>
                </a:extLst>
              </p:cNvPr>
              <p:cNvSpPr/>
              <p:nvPr userDrawn="1"/>
            </p:nvSpPr>
            <p:spPr>
              <a:xfrm>
                <a:off x="7419054" y="215318"/>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A7010CA-F541-2961-E1F3-1045D0EBD9BD}"/>
                  </a:ext>
                </a:extLst>
              </p:cNvPr>
              <p:cNvSpPr/>
              <p:nvPr userDrawn="1"/>
            </p:nvSpPr>
            <p:spPr>
              <a:xfrm>
                <a:off x="801268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8B5E25E-CC22-6EC7-E548-FB2107DF5970}"/>
                  </a:ext>
                </a:extLst>
              </p:cNvPr>
              <p:cNvSpPr/>
              <p:nvPr userDrawn="1"/>
            </p:nvSpPr>
            <p:spPr>
              <a:xfrm>
                <a:off x="6825426"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93DD638-78C2-592E-068B-25C38FB2052B}"/>
                  </a:ext>
                </a:extLst>
              </p:cNvPr>
              <p:cNvSpPr/>
              <p:nvPr userDrawn="1"/>
            </p:nvSpPr>
            <p:spPr>
              <a:xfrm>
                <a:off x="10980822"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80B85F3-A9FE-4941-0ACB-4036149332B6}"/>
                  </a:ext>
                </a:extLst>
              </p:cNvPr>
              <p:cNvSpPr/>
              <p:nvPr userDrawn="1"/>
            </p:nvSpPr>
            <p:spPr>
              <a:xfrm>
                <a:off x="6231798"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A264717-3285-A134-2F3A-D1FDA0A14CF7}"/>
                  </a:ext>
                </a:extLst>
              </p:cNvPr>
              <p:cNvSpPr/>
              <p:nvPr userDrawn="1"/>
            </p:nvSpPr>
            <p:spPr>
              <a:xfrm>
                <a:off x="504454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EB1C6C-91FC-8917-83B8-9DF46908EE39}"/>
                  </a:ext>
                </a:extLst>
              </p:cNvPr>
              <p:cNvSpPr/>
              <p:nvPr userDrawn="1"/>
            </p:nvSpPr>
            <p:spPr>
              <a:xfrm>
                <a:off x="4450914"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hcSlideMaster42.Title Slide_Option3Header">
            <a:extLst>
              <a:ext uri="{FF2B5EF4-FFF2-40B4-BE49-F238E27FC236}">
                <a16:creationId xmlns:a16="http://schemas.microsoft.com/office/drawing/2014/main" id="{B5EDD015-10FE-F94B-EF50-65392175881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32872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6"/>
            <a:ext cx="10972800" cy="628734"/>
          </a:xfrm>
        </p:spPr>
        <p:txBody>
          <a:bodyPr/>
          <a:lstStyle>
            <a:lvl1pPr>
              <a:defRPr/>
            </a:lvl1pPr>
          </a:lstStyle>
          <a:p>
            <a:r>
              <a:rPr lang="en-US"/>
              <a:t>Click to add title	</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3DB01920-6FC0-47C0-806C-CED2B0B47C2F}"/>
              </a:ext>
            </a:extLst>
          </p:cNvPr>
          <p:cNvCxnSpPr>
            <a:cxnSpLocks/>
          </p:cNvCxnSpPr>
          <p:nvPr userDrawn="1"/>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hcSlideMaster42.Title and ContentHeader">
            <a:extLst>
              <a:ext uri="{FF2B5EF4-FFF2-40B4-BE49-F238E27FC236}">
                <a16:creationId xmlns:a16="http://schemas.microsoft.com/office/drawing/2014/main" id="{9E5ED46D-19BC-2F9B-5C8C-4719C662FDF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24653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Long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5"/>
            <a:ext cx="10972800" cy="1263649"/>
          </a:xfrm>
        </p:spPr>
        <p:txBody>
          <a:bodyPr>
            <a:normAutofit/>
          </a:bodyPr>
          <a:lstStyle>
            <a:lvl1pPr>
              <a:defRPr sz="4000"/>
            </a:lvl1pPr>
          </a:lstStyle>
          <a:p>
            <a:r>
              <a:rPr lang="en-US"/>
              <a:t>Click to add a long title that spans two lines</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743076"/>
            <a:ext cx="10972800" cy="4433888"/>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userDrawn="1"/>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hcSlideMaster42.Long Title and ContentHeader">
            <a:extLst>
              <a:ext uri="{FF2B5EF4-FFF2-40B4-BE49-F238E27FC236}">
                <a16:creationId xmlns:a16="http://schemas.microsoft.com/office/drawing/2014/main" id="{FC3FC1F8-A5CF-3861-C8AF-F6EC87499E6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8516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Option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81CAD-78AB-9BE6-640F-2D4D68F7665E}"/>
              </a:ext>
            </a:extLst>
          </p:cNvPr>
          <p:cNvSpPr/>
          <p:nvPr/>
        </p:nvSpPr>
        <p:spPr>
          <a:xfrm>
            <a:off x="-2" y="1464623"/>
            <a:ext cx="12198096" cy="539337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sp>
        <p:nvSpPr>
          <p:cNvPr id="6" name="Rectangle 5">
            <a:extLst>
              <a:ext uri="{FF2B5EF4-FFF2-40B4-BE49-F238E27FC236}">
                <a16:creationId xmlns:a16="http://schemas.microsoft.com/office/drawing/2014/main" id="{21EA2DD5-1635-F786-2A31-2DF67354B4CF}"/>
              </a:ext>
            </a:extLst>
          </p:cNvPr>
          <p:cNvSpPr/>
          <p:nvPr/>
        </p:nvSpPr>
        <p:spPr>
          <a:xfrm>
            <a:off x="-2" y="1464623"/>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cxnSp>
        <p:nvCxnSpPr>
          <p:cNvPr id="7" name="Straight Connector 6">
            <a:extLst>
              <a:ext uri="{FF2B5EF4-FFF2-40B4-BE49-F238E27FC236}">
                <a16:creationId xmlns:a16="http://schemas.microsoft.com/office/drawing/2014/main" id="{A74E5976-0E3A-4708-A5F2-63B8FB2B8214}"/>
              </a:ext>
            </a:extLst>
          </p:cNvPr>
          <p:cNvCxnSpPr/>
          <p:nvPr/>
        </p:nvCxnSpPr>
        <p:spPr>
          <a:xfrm>
            <a:off x="1207658" y="4013336"/>
            <a:ext cx="987552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0680"/>
            <a:ext cx="10058400" cy="591054"/>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a:solidFill>
                  <a:schemeClr val="bg1"/>
                </a:solidFill>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a:solidFill>
                  <a:schemeClr val="bg1"/>
                </a:solidFill>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658" y="1536192"/>
            <a:ext cx="9875520" cy="2465147"/>
          </a:xfrm>
          <a:prstGeom prst="rect">
            <a:avLst/>
          </a:prstGeom>
        </p:spPr>
        <p:txBody>
          <a:bodyPr anchor="b" anchorCtr="0">
            <a:normAutofit/>
          </a:bodyPr>
          <a:lstStyle>
            <a:lvl1pPr>
              <a:defRPr sz="4400">
                <a:solidFill>
                  <a:schemeClr val="bg1"/>
                </a:solidFill>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8088" y="4013336"/>
            <a:ext cx="9875090" cy="1360487"/>
          </a:xfrm>
          <a:prstGeom prst="rect">
            <a:avLst/>
          </a:prstGeom>
        </p:spPr>
        <p:txBody>
          <a:bodyPr anchor="b">
            <a:normAutofit/>
          </a:bodyPr>
          <a:lstStyle>
            <a:lvl1pPr marL="0" indent="0">
              <a:buNone/>
              <a:defRPr sz="2200">
                <a:solidFill>
                  <a:schemeClr val="bg1"/>
                </a:solidFill>
                <a:latin typeface="+mn-lt"/>
                <a:cs typeface="Arial" panose="020B0604020202020204" pitchFamily="34" charset="0"/>
              </a:defRPr>
            </a:lvl1pPr>
          </a:lstStyle>
          <a:p>
            <a:pPr lvl="0"/>
            <a:r>
              <a:rPr lang="en-US"/>
              <a:t>Name</a:t>
            </a:r>
          </a:p>
          <a:p>
            <a:pPr lvl="0"/>
            <a:r>
              <a:rPr lang="en-US"/>
              <a:t>Date</a:t>
            </a:r>
          </a:p>
          <a:p>
            <a:pPr lvl="0"/>
            <a:r>
              <a:rPr lang="en-US"/>
              <a:t>Location</a:t>
            </a:r>
          </a:p>
        </p:txBody>
      </p:sp>
      <p:pic>
        <p:nvPicPr>
          <p:cNvPr id="2" name="Picture 1" descr="Logo&#10;&#10;Description automatically generated">
            <a:extLst>
              <a:ext uri="{FF2B5EF4-FFF2-40B4-BE49-F238E27FC236}">
                <a16:creationId xmlns:a16="http://schemas.microsoft.com/office/drawing/2014/main" id="{33D82551-562F-59E4-57F8-85B880E10C99}"/>
              </a:ext>
            </a:extLst>
          </p:cNvPr>
          <p:cNvPicPr>
            <a:picLocks noChangeAspect="1"/>
          </p:cNvPicPr>
          <p:nvPr/>
        </p:nvPicPr>
        <p:blipFill>
          <a:blip r:embed="rId2"/>
          <a:stretch>
            <a:fillRect/>
          </a:stretch>
        </p:blipFill>
        <p:spPr>
          <a:xfrm>
            <a:off x="349772" y="225029"/>
            <a:ext cx="1902320" cy="1097280"/>
          </a:xfrm>
          <a:prstGeom prst="rect">
            <a:avLst/>
          </a:prstGeom>
        </p:spPr>
      </p:pic>
      <p:sp>
        <p:nvSpPr>
          <p:cNvPr id="4" name="hcSlideMaster.Title Slide_Option2Header">
            <a:extLst>
              <a:ext uri="{FF2B5EF4-FFF2-40B4-BE49-F238E27FC236}">
                <a16:creationId xmlns:a16="http://schemas.microsoft.com/office/drawing/2014/main" id="{FE96D098-BD80-A192-1A3E-8C94154A3673}"/>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17.Title Slide_Option2Header">
            <a:extLst>
              <a:ext uri="{FF2B5EF4-FFF2-40B4-BE49-F238E27FC236}">
                <a16:creationId xmlns:a16="http://schemas.microsoft.com/office/drawing/2014/main" id="{49A7D264-6A4F-73ED-B406-5C849ED6549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29524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743076"/>
            <a:ext cx="10972800" cy="4433888"/>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userDrawn="1"/>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Title 1">
            <a:extLst>
              <a:ext uri="{FF2B5EF4-FFF2-40B4-BE49-F238E27FC236}">
                <a16:creationId xmlns:a16="http://schemas.microsoft.com/office/drawing/2014/main" id="{F426FC3E-94D4-5B26-867C-8792A447207D}"/>
              </a:ext>
            </a:extLst>
          </p:cNvPr>
          <p:cNvSpPr>
            <a:spLocks noGrp="1"/>
          </p:cNvSpPr>
          <p:nvPr>
            <p:ph type="title" hasCustomPrompt="1"/>
          </p:nvPr>
        </p:nvSpPr>
        <p:spPr>
          <a:xfrm>
            <a:off x="609600" y="474501"/>
            <a:ext cx="10972800" cy="698743"/>
          </a:xfrm>
        </p:spPr>
        <p:txBody>
          <a:bodyPr>
            <a:normAutofit/>
          </a:bodyPr>
          <a:lstStyle>
            <a:lvl1pPr>
              <a:defRPr sz="4000"/>
            </a:lvl1pPr>
          </a:lstStyle>
          <a:p>
            <a:r>
              <a:rPr lang="en-US"/>
              <a:t>Click to add title	</a:t>
            </a:r>
          </a:p>
        </p:txBody>
      </p:sp>
      <p:sp>
        <p:nvSpPr>
          <p:cNvPr id="9" name="Text Placeholder 8">
            <a:extLst>
              <a:ext uri="{FF2B5EF4-FFF2-40B4-BE49-F238E27FC236}">
                <a16:creationId xmlns:a16="http://schemas.microsoft.com/office/drawing/2014/main" id="{BCFCE8BC-9CF3-4BCB-08E6-0097FD508C18}"/>
              </a:ext>
            </a:extLst>
          </p:cNvPr>
          <p:cNvSpPr>
            <a:spLocks noGrp="1"/>
          </p:cNvSpPr>
          <p:nvPr>
            <p:ph type="body" sz="quarter" idx="10" hasCustomPrompt="1"/>
          </p:nvPr>
        </p:nvSpPr>
        <p:spPr>
          <a:xfrm>
            <a:off x="609600" y="1173246"/>
            <a:ext cx="10972800" cy="455528"/>
          </a:xfrm>
        </p:spPr>
        <p:txBody>
          <a:bodyPr anchor="b">
            <a:normAutofit/>
          </a:bodyPr>
          <a:lstStyle>
            <a:lvl1pPr marL="0" indent="0">
              <a:buNone/>
              <a:defRPr sz="2000" b="1" spc="300"/>
            </a:lvl1pPr>
          </a:lstStyle>
          <a:p>
            <a:pPr lvl="0"/>
            <a:r>
              <a:rPr lang="en-US"/>
              <a:t>Click to add subtitle</a:t>
            </a:r>
          </a:p>
        </p:txBody>
      </p:sp>
      <p:sp>
        <p:nvSpPr>
          <p:cNvPr id="2" name="hcSlideMaster42.Title/Subtitle and ContentHeader">
            <a:extLst>
              <a:ext uri="{FF2B5EF4-FFF2-40B4-BE49-F238E27FC236}">
                <a16:creationId xmlns:a16="http://schemas.microsoft.com/office/drawing/2014/main" id="{979BC330-126C-C08F-44B7-D19B3B59592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80372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0" name="Title 1">
            <a:extLst>
              <a:ext uri="{FF2B5EF4-FFF2-40B4-BE49-F238E27FC236}">
                <a16:creationId xmlns:a16="http://schemas.microsoft.com/office/drawing/2014/main" id="{93F30621-099A-479F-B8A1-7A19E2D0A1D5}"/>
              </a:ext>
            </a:extLst>
          </p:cNvPr>
          <p:cNvSpPr>
            <a:spLocks noGrp="1"/>
          </p:cNvSpPr>
          <p:nvPr>
            <p:ph type="title" hasCustomPrompt="1"/>
          </p:nvPr>
        </p:nvSpPr>
        <p:spPr>
          <a:xfrm>
            <a:off x="609600" y="365126"/>
            <a:ext cx="10972800" cy="628734"/>
          </a:xfrm>
        </p:spPr>
        <p:txBody>
          <a:bodyPr/>
          <a:lstStyle>
            <a:lvl1pPr>
              <a:defRPr/>
            </a:lvl1pPr>
          </a:lstStyle>
          <a:p>
            <a:r>
              <a:rPr lang="en-US"/>
              <a:t>Click to add title</a:t>
            </a:r>
          </a:p>
        </p:txBody>
      </p:sp>
      <p:cxnSp>
        <p:nvCxnSpPr>
          <p:cNvPr id="7" name="Straight Connector 6">
            <a:extLst>
              <a:ext uri="{FF2B5EF4-FFF2-40B4-BE49-F238E27FC236}">
                <a16:creationId xmlns:a16="http://schemas.microsoft.com/office/drawing/2014/main" id="{C3FB075E-D0F7-45D3-BBA8-F513D2F688DF}"/>
              </a:ext>
            </a:extLst>
          </p:cNvPr>
          <p:cNvCxnSpPr>
            <a:cxnSpLocks/>
          </p:cNvCxnSpPr>
          <p:nvPr userDrawn="1"/>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2" name="hcSlideMaster42.Two ColumnsHeader">
            <a:extLst>
              <a:ext uri="{FF2B5EF4-FFF2-40B4-BE49-F238E27FC236}">
                <a16:creationId xmlns:a16="http://schemas.microsoft.com/office/drawing/2014/main" id="{86264AA5-F5C5-37F1-D6E1-F40968639DE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35556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s with Long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772238"/>
            <a:ext cx="5410200" cy="3685032"/>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772238"/>
            <a:ext cx="5410200" cy="3685032"/>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2" name="Title 1">
            <a:extLst>
              <a:ext uri="{FF2B5EF4-FFF2-40B4-BE49-F238E27FC236}">
                <a16:creationId xmlns:a16="http://schemas.microsoft.com/office/drawing/2014/main" id="{9E330B70-96BD-853A-FE1C-B74A7161788C}"/>
              </a:ext>
            </a:extLst>
          </p:cNvPr>
          <p:cNvSpPr>
            <a:spLocks noGrp="1"/>
          </p:cNvSpPr>
          <p:nvPr>
            <p:ph type="title" hasCustomPrompt="1"/>
          </p:nvPr>
        </p:nvSpPr>
        <p:spPr>
          <a:xfrm>
            <a:off x="609600" y="365125"/>
            <a:ext cx="10972800" cy="1263649"/>
          </a:xfrm>
        </p:spPr>
        <p:txBody>
          <a:bodyPr>
            <a:normAutofit/>
          </a:bodyPr>
          <a:lstStyle>
            <a:lvl1pPr>
              <a:defRPr sz="4000"/>
            </a:lvl1pPr>
          </a:lstStyle>
          <a:p>
            <a:r>
              <a:rPr lang="en-US"/>
              <a:t>Click to add a long title that spans two lines</a:t>
            </a:r>
          </a:p>
        </p:txBody>
      </p:sp>
      <p:cxnSp>
        <p:nvCxnSpPr>
          <p:cNvPr id="5" name="Straight Connector 4">
            <a:extLst>
              <a:ext uri="{FF2B5EF4-FFF2-40B4-BE49-F238E27FC236}">
                <a16:creationId xmlns:a16="http://schemas.microsoft.com/office/drawing/2014/main" id="{4CAF66F4-6B49-339A-7335-6DA156744A00}"/>
              </a:ext>
            </a:extLst>
          </p:cNvPr>
          <p:cNvCxnSpPr>
            <a:cxnSpLocks/>
          </p:cNvCxnSpPr>
          <p:nvPr userDrawn="1"/>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6" name="hcSlideMaster42.Two Columns with Long TitleHeader">
            <a:extLst>
              <a:ext uri="{FF2B5EF4-FFF2-40B4-BE49-F238E27FC236}">
                <a16:creationId xmlns:a16="http://schemas.microsoft.com/office/drawing/2014/main" id="{2E8206FB-5022-24EF-D5D5-1EAFF8B3794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60514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s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8080-C231-41F6-A5B8-EAFA1F48973B}"/>
              </a:ext>
            </a:extLst>
          </p:cNvPr>
          <p:cNvSpPr>
            <a:spLocks noGrp="1"/>
          </p:cNvSpPr>
          <p:nvPr>
            <p:ph type="body" idx="1" hasCustomPrompt="1"/>
          </p:nvPr>
        </p:nvSpPr>
        <p:spPr>
          <a:xfrm>
            <a:off x="609600" y="1128713"/>
            <a:ext cx="5413248" cy="823912"/>
          </a:xfrm>
          <a:prstGeom prst="rect">
            <a:avLst/>
          </a:prstGeom>
        </p:spPr>
        <p:txBody>
          <a:bodyPr anchor="ctr">
            <a:normAutofit/>
          </a:bodyPr>
          <a:lstStyle>
            <a:lvl1pPr marL="0" indent="0">
              <a:buNone/>
              <a:defRPr sz="2000" b="1"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a:t>
            </a:r>
          </a:p>
        </p:txBody>
      </p:sp>
      <p:sp>
        <p:nvSpPr>
          <p:cNvPr id="4" name="Content Placeholder 3">
            <a:extLst>
              <a:ext uri="{FF2B5EF4-FFF2-40B4-BE49-F238E27FC236}">
                <a16:creationId xmlns:a16="http://schemas.microsoft.com/office/drawing/2014/main" id="{432807CB-4D1A-4816-BD00-F3A02574A382}"/>
              </a:ext>
            </a:extLst>
          </p:cNvPr>
          <p:cNvSpPr>
            <a:spLocks noGrp="1"/>
          </p:cNvSpPr>
          <p:nvPr>
            <p:ph sz="half" idx="2" hasCustomPrompt="1"/>
          </p:nvPr>
        </p:nvSpPr>
        <p:spPr>
          <a:xfrm>
            <a:off x="609600" y="1952625"/>
            <a:ext cx="5413248" cy="3684588"/>
          </a:xfrm>
          <a:prstGeom prst="rect">
            <a:avLst/>
          </a:prstGeom>
        </p:spPr>
        <p:txBody>
          <a:bodyPr>
            <a:normAutofit/>
          </a:bodyPr>
          <a:lstStyle>
            <a:lvl1pPr>
              <a:defRPr sz="2800"/>
            </a:lvl1pPr>
          </a:lstStyle>
          <a:p>
            <a:pPr lvl="0"/>
            <a:r>
              <a:rPr lang="en-US"/>
              <a:t>Click to add text</a:t>
            </a:r>
          </a:p>
        </p:txBody>
      </p:sp>
      <p:sp>
        <p:nvSpPr>
          <p:cNvPr id="5" name="Text Placeholder 4">
            <a:extLst>
              <a:ext uri="{FF2B5EF4-FFF2-40B4-BE49-F238E27FC236}">
                <a16:creationId xmlns:a16="http://schemas.microsoft.com/office/drawing/2014/main" id="{D5C3860F-01BD-4B70-965C-C46447C9AC7A}"/>
              </a:ext>
            </a:extLst>
          </p:cNvPr>
          <p:cNvSpPr>
            <a:spLocks noGrp="1"/>
          </p:cNvSpPr>
          <p:nvPr>
            <p:ph type="body" sz="quarter" idx="3" hasCustomPrompt="1"/>
          </p:nvPr>
        </p:nvSpPr>
        <p:spPr>
          <a:xfrm>
            <a:off x="6172200" y="1128713"/>
            <a:ext cx="5413248" cy="823912"/>
          </a:xfrm>
          <a:prstGeom prst="rect">
            <a:avLst/>
          </a:prstGeom>
        </p:spPr>
        <p:txBody>
          <a:bodyPr anchor="ctr">
            <a:normAutofit/>
          </a:bodyPr>
          <a:lstStyle>
            <a:lvl1pPr marL="0" indent="0">
              <a:buNone/>
              <a:defRPr sz="2000" b="1"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a:t>
            </a:r>
          </a:p>
        </p:txBody>
      </p:sp>
      <p:sp>
        <p:nvSpPr>
          <p:cNvPr id="6" name="Content Placeholder 5">
            <a:extLst>
              <a:ext uri="{FF2B5EF4-FFF2-40B4-BE49-F238E27FC236}">
                <a16:creationId xmlns:a16="http://schemas.microsoft.com/office/drawing/2014/main" id="{E0D66BE8-B7C3-436E-B5E6-26BA9F5B1B34}"/>
              </a:ext>
            </a:extLst>
          </p:cNvPr>
          <p:cNvSpPr>
            <a:spLocks noGrp="1"/>
          </p:cNvSpPr>
          <p:nvPr>
            <p:ph sz="quarter" idx="4" hasCustomPrompt="1"/>
          </p:nvPr>
        </p:nvSpPr>
        <p:spPr>
          <a:xfrm>
            <a:off x="6172200" y="1952625"/>
            <a:ext cx="5413248" cy="3684588"/>
          </a:xfrm>
          <a:prstGeom prst="rect">
            <a:avLst/>
          </a:prstGeom>
        </p:spPr>
        <p:txBody>
          <a:bodyPr/>
          <a:lstStyle>
            <a:lvl1pPr>
              <a:defRPr sz="2800"/>
            </a:lvl1pPr>
          </a:lstStyle>
          <a:p>
            <a:pPr lvl="0"/>
            <a:r>
              <a:rPr lang="en-US"/>
              <a:t>Click to add text</a:t>
            </a:r>
          </a:p>
        </p:txBody>
      </p:sp>
      <p:sp>
        <p:nvSpPr>
          <p:cNvPr id="11" name="Slide Number Placeholder 5">
            <a:extLst>
              <a:ext uri="{FF2B5EF4-FFF2-40B4-BE49-F238E27FC236}">
                <a16:creationId xmlns:a16="http://schemas.microsoft.com/office/drawing/2014/main" id="{4A2D9CC6-4FF9-4482-ACE6-E5C59BD532F1}"/>
              </a:ext>
            </a:extLst>
          </p:cNvPr>
          <p:cNvSpPr>
            <a:spLocks noGrp="1"/>
          </p:cNvSpPr>
          <p:nvPr>
            <p:ph type="sldNum" sz="quarter" idx="11"/>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2" name="Title 1">
            <a:extLst>
              <a:ext uri="{FF2B5EF4-FFF2-40B4-BE49-F238E27FC236}">
                <a16:creationId xmlns:a16="http://schemas.microsoft.com/office/drawing/2014/main" id="{C114873F-1487-4F09-84A8-B75A889E26EB}"/>
              </a:ext>
            </a:extLst>
          </p:cNvPr>
          <p:cNvSpPr>
            <a:spLocks noGrp="1"/>
          </p:cNvSpPr>
          <p:nvPr>
            <p:ph type="title" hasCustomPrompt="1"/>
          </p:nvPr>
        </p:nvSpPr>
        <p:spPr>
          <a:xfrm>
            <a:off x="612648" y="365126"/>
            <a:ext cx="10972800" cy="628734"/>
          </a:xfrm>
        </p:spPr>
        <p:txBody>
          <a:bodyPr>
            <a:noAutofit/>
          </a:bodyPr>
          <a:lstStyle>
            <a:lvl1pPr>
              <a:defRPr sz="4000"/>
            </a:lvl1pPr>
          </a:lstStyle>
          <a:p>
            <a:r>
              <a:rPr lang="en-US"/>
              <a:t>Click to add title</a:t>
            </a:r>
          </a:p>
        </p:txBody>
      </p:sp>
      <p:cxnSp>
        <p:nvCxnSpPr>
          <p:cNvPr id="9" name="Straight Connector 8">
            <a:extLst>
              <a:ext uri="{FF2B5EF4-FFF2-40B4-BE49-F238E27FC236}">
                <a16:creationId xmlns:a16="http://schemas.microsoft.com/office/drawing/2014/main" id="{E2A0D2DF-6B61-453F-A4D4-CF7A0B78521B}"/>
              </a:ext>
            </a:extLst>
          </p:cNvPr>
          <p:cNvCxnSpPr>
            <a:cxnSpLocks/>
          </p:cNvCxnSpPr>
          <p:nvPr userDrawn="1"/>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2" name="hcSlideMaster42.Two Colums with SubtitlesHeader">
            <a:extLst>
              <a:ext uri="{FF2B5EF4-FFF2-40B4-BE49-F238E27FC236}">
                <a16:creationId xmlns:a16="http://schemas.microsoft.com/office/drawing/2014/main" id="{EBE3BD2A-5AD4-AD9A-9258-18E9339E9D8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2139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slide figur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9AC89CC5-3AD3-0405-9D5F-4AE48CD4F601}"/>
              </a:ext>
            </a:extLst>
          </p:cNvPr>
          <p:cNvSpPr>
            <a:spLocks noGrp="1"/>
          </p:cNvSpPr>
          <p:nvPr>
            <p:ph sz="quarter" idx="13" hasCustomPrompt="1"/>
          </p:nvPr>
        </p:nvSpPr>
        <p:spPr>
          <a:xfrm>
            <a:off x="3103563" y="263525"/>
            <a:ext cx="8924544" cy="5729288"/>
          </a:xfrm>
        </p:spPr>
        <p:txBody>
          <a:bodyPr/>
          <a:lstStyle>
            <a:lvl1pPr marL="0" indent="0">
              <a:buNone/>
              <a:defRPr/>
            </a:lvl1pPr>
          </a:lstStyle>
          <a:p>
            <a:pPr lvl="0"/>
            <a:r>
              <a:rPr lang="en-US"/>
              <a:t>Insert figure</a:t>
            </a:r>
          </a:p>
        </p:txBody>
      </p:sp>
      <p:sp>
        <p:nvSpPr>
          <p:cNvPr id="7" name="Rectangle 6">
            <a:extLst>
              <a:ext uri="{FF2B5EF4-FFF2-40B4-BE49-F238E27FC236}">
                <a16:creationId xmlns:a16="http://schemas.microsoft.com/office/drawing/2014/main" id="{A34C78C6-6FAE-438D-9FC0-F4D9ADF81B00}"/>
              </a:ext>
            </a:extLst>
          </p:cNvPr>
          <p:cNvSpPr/>
          <p:nvPr userDrawn="1"/>
        </p:nvSpPr>
        <p:spPr>
          <a:xfrm>
            <a:off x="16" y="0"/>
            <a:ext cx="2920984" cy="6858000"/>
          </a:xfrm>
          <a:prstGeom prst="rect">
            <a:avLst/>
          </a:prstGeom>
          <a:gradFill flip="none" rotWithShape="1">
            <a:gsLst>
              <a:gs pos="0">
                <a:srgbClr val="025695">
                  <a:shade val="30000"/>
                  <a:satMod val="115000"/>
                </a:srgbClr>
              </a:gs>
              <a:gs pos="50000">
                <a:srgbClr val="025695">
                  <a:shade val="67500"/>
                  <a:satMod val="115000"/>
                </a:srgbClr>
              </a:gs>
              <a:gs pos="100000">
                <a:srgbClr val="02569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userDrawn="1"/>
        </p:nvSpPr>
        <p:spPr>
          <a:xfrm>
            <a:off x="2921000"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sp>
        <p:nvSpPr>
          <p:cNvPr id="19" name="Text Placeholder 18">
            <a:extLst>
              <a:ext uri="{FF2B5EF4-FFF2-40B4-BE49-F238E27FC236}">
                <a16:creationId xmlns:a16="http://schemas.microsoft.com/office/drawing/2014/main" id="{071A9EFF-D008-8A6F-C496-CA63B87A464B}"/>
              </a:ext>
            </a:extLst>
          </p:cNvPr>
          <p:cNvSpPr>
            <a:spLocks noGrp="1"/>
          </p:cNvSpPr>
          <p:nvPr>
            <p:ph type="body" sz="quarter" idx="10" hasCustomPrompt="1"/>
          </p:nvPr>
        </p:nvSpPr>
        <p:spPr>
          <a:xfrm>
            <a:off x="133358" y="264066"/>
            <a:ext cx="2654299" cy="3989118"/>
          </a:xfrm>
          <a:prstGeom prst="rect">
            <a:avLst/>
          </a:prstGeom>
        </p:spPr>
        <p:txBody>
          <a:bodyPr>
            <a:normAutofit/>
          </a:bodyPr>
          <a:lstStyle>
            <a:lvl1pPr marL="0" indent="0">
              <a:buNone/>
              <a:defRPr sz="2400" b="1">
                <a:solidFill>
                  <a:schemeClr val="bg1"/>
                </a:solidFill>
              </a:defRPr>
            </a:lvl1pPr>
          </a:lstStyle>
          <a:p>
            <a:pPr lvl="0"/>
            <a:r>
              <a:rPr lang="en-US"/>
              <a:t>Figure title</a:t>
            </a:r>
          </a:p>
        </p:txBody>
      </p:sp>
      <p:sp>
        <p:nvSpPr>
          <p:cNvPr id="21" name="Text Placeholder 20">
            <a:extLst>
              <a:ext uri="{FF2B5EF4-FFF2-40B4-BE49-F238E27FC236}">
                <a16:creationId xmlns:a16="http://schemas.microsoft.com/office/drawing/2014/main" id="{A368967B-698F-694A-B9FF-366EE9AC0342}"/>
              </a:ext>
            </a:extLst>
          </p:cNvPr>
          <p:cNvSpPr>
            <a:spLocks noGrp="1"/>
          </p:cNvSpPr>
          <p:nvPr>
            <p:ph type="body" sz="quarter" idx="11" hasCustomPrompt="1"/>
          </p:nvPr>
        </p:nvSpPr>
        <p:spPr>
          <a:xfrm>
            <a:off x="133358" y="4517250"/>
            <a:ext cx="2651760" cy="1666333"/>
          </a:xfrm>
          <a:prstGeom prst="rect">
            <a:avLst/>
          </a:prstGeom>
        </p:spPr>
        <p:txBody>
          <a:bodyPr/>
          <a:lstStyle>
            <a:lvl1pPr marL="0" indent="0">
              <a:buNone/>
              <a:defRPr sz="1100" b="1">
                <a:solidFill>
                  <a:schemeClr val="bg1"/>
                </a:solidFill>
              </a:defRPr>
            </a:lvl1pPr>
          </a:lstStyle>
          <a:p>
            <a:pPr lvl="0"/>
            <a:r>
              <a:rPr lang="en-US"/>
              <a:t>Citation</a:t>
            </a:r>
          </a:p>
        </p:txBody>
      </p:sp>
      <p:grpSp>
        <p:nvGrpSpPr>
          <p:cNvPr id="13" name="Group 12">
            <a:extLst>
              <a:ext uri="{FF2B5EF4-FFF2-40B4-BE49-F238E27FC236}">
                <a16:creationId xmlns:a16="http://schemas.microsoft.com/office/drawing/2014/main" id="{76B4EE14-9D36-E1F7-0A5E-2C7281705FA7}"/>
              </a:ext>
            </a:extLst>
          </p:cNvPr>
          <p:cNvGrpSpPr>
            <a:grpSpLocks noChangeAspect="1"/>
          </p:cNvGrpSpPr>
          <p:nvPr userDrawn="1"/>
        </p:nvGrpSpPr>
        <p:grpSpPr>
          <a:xfrm>
            <a:off x="221656" y="6417598"/>
            <a:ext cx="746936" cy="411480"/>
            <a:chOff x="1665033" y="288999"/>
            <a:chExt cx="1138087" cy="626961"/>
          </a:xfrm>
        </p:grpSpPr>
        <p:pic>
          <p:nvPicPr>
            <p:cNvPr id="15" name="Picture 2" descr="https://www.nsf.gov/images/logos/NSF_AllWhite_bitmap_Logo.png">
              <a:extLst>
                <a:ext uri="{FF2B5EF4-FFF2-40B4-BE49-F238E27FC236}">
                  <a16:creationId xmlns:a16="http://schemas.microsoft.com/office/drawing/2014/main" id="{D6B3938B-6542-F278-6C18-ACC6CCC62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background pattern&#10;&#10;Description automatically generated">
              <a:extLst>
                <a:ext uri="{FF2B5EF4-FFF2-40B4-BE49-F238E27FC236}">
                  <a16:creationId xmlns:a16="http://schemas.microsoft.com/office/drawing/2014/main" id="{CC31BD80-EC83-7AB6-4B01-8118A3B9CDC0}"/>
                </a:ext>
              </a:extLst>
            </p:cNvPr>
            <p:cNvPicPr>
              <a:picLocks noChangeAspect="1"/>
            </p:cNvPicPr>
            <p:nvPr userDrawn="1"/>
          </p:nvPicPr>
          <p:blipFill>
            <a:blip r:embed="rId3"/>
            <a:stretch>
              <a:fillRect/>
            </a:stretch>
          </p:blipFill>
          <p:spPr>
            <a:xfrm>
              <a:off x="2371884" y="346433"/>
              <a:ext cx="431236" cy="512093"/>
            </a:xfrm>
            <a:prstGeom prst="rect">
              <a:avLst/>
            </a:prstGeom>
          </p:spPr>
        </p:pic>
        <p:cxnSp>
          <p:nvCxnSpPr>
            <p:cNvPr id="18" name="Straight Connector 17">
              <a:extLst>
                <a:ext uri="{FF2B5EF4-FFF2-40B4-BE49-F238E27FC236}">
                  <a16:creationId xmlns:a16="http://schemas.microsoft.com/office/drawing/2014/main" id="{46008334-5838-6B3B-7991-91D841CB92EC}"/>
                </a:ext>
              </a:extLst>
            </p:cNvPr>
            <p:cNvCxnSpPr>
              <a:cxnSpLocks/>
            </p:cNvCxnSpPr>
            <p:nvPr userDrawn="1"/>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hcSlideMaster42.Full-slide figureHeader">
            <a:extLst>
              <a:ext uri="{FF2B5EF4-FFF2-40B4-BE49-F238E27FC236}">
                <a16:creationId xmlns:a16="http://schemas.microsoft.com/office/drawing/2014/main" id="{24AE6584-D571-9F36-4F23-85863FC8912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60530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userDrawn="1"/>
        </p:nvSpPr>
        <p:spPr>
          <a:xfrm>
            <a:off x="16" y="0"/>
            <a:ext cx="1548047" cy="6858000"/>
          </a:xfrm>
          <a:prstGeom prst="rect">
            <a:avLst/>
          </a:prstGeom>
          <a:gradFill flip="none" rotWithShape="1">
            <a:gsLst>
              <a:gs pos="0">
                <a:srgbClr val="025695">
                  <a:shade val="30000"/>
                  <a:satMod val="115000"/>
                </a:srgbClr>
              </a:gs>
              <a:gs pos="50000">
                <a:srgbClr val="025695">
                  <a:shade val="67500"/>
                  <a:satMod val="115000"/>
                </a:srgbClr>
              </a:gs>
              <a:gs pos="100000">
                <a:srgbClr val="025695">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userDrawn="1"/>
        </p:nvSpPr>
        <p:spPr>
          <a:xfrm>
            <a:off x="1536843" y="-4572"/>
            <a:ext cx="64008" cy="6867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b="1">
                <a:solidFill>
                  <a:schemeClr val="tx1"/>
                </a:solidFill>
                <a:latin typeface="+mn-lt"/>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grpSp>
        <p:nvGrpSpPr>
          <p:cNvPr id="2" name="Group 1">
            <a:extLst>
              <a:ext uri="{FF2B5EF4-FFF2-40B4-BE49-F238E27FC236}">
                <a16:creationId xmlns:a16="http://schemas.microsoft.com/office/drawing/2014/main" id="{A8DFDAA6-5F76-6AA2-9CF3-02E3C8C5C113}"/>
              </a:ext>
            </a:extLst>
          </p:cNvPr>
          <p:cNvGrpSpPr>
            <a:grpSpLocks noChangeAspect="1"/>
          </p:cNvGrpSpPr>
          <p:nvPr userDrawn="1"/>
        </p:nvGrpSpPr>
        <p:grpSpPr>
          <a:xfrm>
            <a:off x="221656" y="6417598"/>
            <a:ext cx="746936" cy="411480"/>
            <a:chOff x="1665033" y="288999"/>
            <a:chExt cx="1138087" cy="626961"/>
          </a:xfrm>
        </p:grpSpPr>
        <p:pic>
          <p:nvPicPr>
            <p:cNvPr id="3" name="Picture 2" descr="https://www.nsf.gov/images/logos/NSF_AllWhite_bitmap_Logo.png">
              <a:extLst>
                <a:ext uri="{FF2B5EF4-FFF2-40B4-BE49-F238E27FC236}">
                  <a16:creationId xmlns:a16="http://schemas.microsoft.com/office/drawing/2014/main" id="{91092D24-5507-3122-503E-891A66D4B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ackground pattern&#10;&#10;Description automatically generated">
              <a:extLst>
                <a:ext uri="{FF2B5EF4-FFF2-40B4-BE49-F238E27FC236}">
                  <a16:creationId xmlns:a16="http://schemas.microsoft.com/office/drawing/2014/main" id="{7EC34CD6-A0A5-8469-3356-E999621C2687}"/>
                </a:ext>
              </a:extLst>
            </p:cNvPr>
            <p:cNvPicPr>
              <a:picLocks noChangeAspect="1"/>
            </p:cNvPicPr>
            <p:nvPr userDrawn="1"/>
          </p:nvPicPr>
          <p:blipFill>
            <a:blip r:embed="rId3"/>
            <a:stretch>
              <a:fillRect/>
            </a:stretch>
          </p:blipFill>
          <p:spPr>
            <a:xfrm>
              <a:off x="2371884" y="346433"/>
              <a:ext cx="431236" cy="512093"/>
            </a:xfrm>
            <a:prstGeom prst="rect">
              <a:avLst/>
            </a:prstGeom>
          </p:spPr>
        </p:pic>
        <p:cxnSp>
          <p:nvCxnSpPr>
            <p:cNvPr id="5" name="Straight Connector 4">
              <a:extLst>
                <a:ext uri="{FF2B5EF4-FFF2-40B4-BE49-F238E27FC236}">
                  <a16:creationId xmlns:a16="http://schemas.microsoft.com/office/drawing/2014/main" id="{50FBB71A-7F35-166A-8A08-282DBE88E4A4}"/>
                </a:ext>
              </a:extLst>
            </p:cNvPr>
            <p:cNvCxnSpPr>
              <a:cxnSpLocks/>
            </p:cNvCxnSpPr>
            <p:nvPr userDrawn="1"/>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hcSlideMaster42.Section DividerHeader">
            <a:extLst>
              <a:ext uri="{FF2B5EF4-FFF2-40B4-BE49-F238E27FC236}">
                <a16:creationId xmlns:a16="http://schemas.microsoft.com/office/drawing/2014/main" id="{9DE3F0AC-C0C3-F7C1-986C-313650A02AD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05997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_No Line und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6"/>
            <a:ext cx="10972800" cy="628734"/>
          </a:xfrm>
        </p:spPr>
        <p:txBody>
          <a:bodyPr/>
          <a:lstStyle>
            <a:lvl1pPr>
              <a:defRPr/>
            </a:lvl1pPr>
          </a:lstStyle>
          <a:p>
            <a:r>
              <a:rPr lang="en-US"/>
              <a:t>Click to add title	</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4" name="hcSlideMaster42.Title and Content_No Line under TitleHeader">
            <a:extLst>
              <a:ext uri="{FF2B5EF4-FFF2-40B4-BE49-F238E27FC236}">
                <a16:creationId xmlns:a16="http://schemas.microsoft.com/office/drawing/2014/main" id="{02DF72A9-6440-19BB-1A89-298EEA54CD7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50799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o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AC6-A5B2-6DD6-36AF-014B8683B643}"/>
              </a:ext>
            </a:extLst>
          </p:cNvPr>
          <p:cNvSpPr>
            <a:spLocks noGrp="1"/>
          </p:cNvSpPr>
          <p:nvPr>
            <p:ph type="title" hasCustomPrompt="1"/>
          </p:nvPr>
        </p:nvSpPr>
        <p:spPr>
          <a:xfrm>
            <a:off x="609600" y="365126"/>
            <a:ext cx="10972800" cy="628734"/>
          </a:xfrm>
        </p:spPr>
        <p:txBody>
          <a:bodyPr/>
          <a:lstStyle>
            <a:lvl1pPr>
              <a:defRPr/>
            </a:lvl1pPr>
          </a:lstStyle>
          <a:p>
            <a:r>
              <a:rPr lang="en-US"/>
              <a:t>Click to add title</a:t>
            </a:r>
          </a:p>
        </p:txBody>
      </p:sp>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tx1"/>
                </a:solidFill>
              </a:defRPr>
            </a:lvl1pPr>
          </a:lstStyle>
          <a:p>
            <a:fld id="{4E48A7F6-AEDB-4ACB-B5FE-41C9859837FA}" type="slidenum">
              <a:rPr lang="en-US" smtClean="0"/>
              <a:pPr/>
              <a:t>‹#›</a:t>
            </a:fld>
            <a:endParaRPr lang="en-US"/>
          </a:p>
        </p:txBody>
      </p:sp>
      <p:cxnSp>
        <p:nvCxnSpPr>
          <p:cNvPr id="4" name="Straight Connector 3">
            <a:extLst>
              <a:ext uri="{FF2B5EF4-FFF2-40B4-BE49-F238E27FC236}">
                <a16:creationId xmlns:a16="http://schemas.microsoft.com/office/drawing/2014/main" id="{CEF80D99-16C1-AE45-6F70-8CD87298F2D1}"/>
              </a:ext>
            </a:extLst>
          </p:cNvPr>
          <p:cNvCxnSpPr>
            <a:cxnSpLocks/>
          </p:cNvCxnSpPr>
          <p:nvPr userDrawn="1"/>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8F7E128C-E128-4A7B-D36B-46E266940CCD}"/>
              </a:ext>
            </a:extLst>
          </p:cNvPr>
          <p:cNvPicPr>
            <a:picLocks noChangeAspect="1"/>
          </p:cNvPicPr>
          <p:nvPr userDrawn="1"/>
        </p:nvPicPr>
        <p:blipFill>
          <a:blip r:embed="rId2"/>
          <a:stretch>
            <a:fillRect/>
          </a:stretch>
        </p:blipFill>
        <p:spPr>
          <a:xfrm>
            <a:off x="219456" y="6419088"/>
            <a:ext cx="928941" cy="411480"/>
          </a:xfrm>
          <a:prstGeom prst="rect">
            <a:avLst/>
          </a:prstGeom>
        </p:spPr>
      </p:pic>
      <p:sp>
        <p:nvSpPr>
          <p:cNvPr id="6" name="Content Placeholder 2">
            <a:extLst>
              <a:ext uri="{FF2B5EF4-FFF2-40B4-BE49-F238E27FC236}">
                <a16:creationId xmlns:a16="http://schemas.microsoft.com/office/drawing/2014/main" id="{7CA586F7-7ADC-2783-3C47-2126DA45F51C}"/>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7" name="hcSlideMaster42.No Bottom BarHeader">
            <a:extLst>
              <a:ext uri="{FF2B5EF4-FFF2-40B4-BE49-F238E27FC236}">
                <a16:creationId xmlns:a16="http://schemas.microsoft.com/office/drawing/2014/main" id="{7CBF3607-370A-6478-8950-18540C8B84D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47247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Divider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userDrawn="1"/>
        </p:nvSpPr>
        <p:spPr>
          <a:xfrm>
            <a:off x="12993596" y="-1943100"/>
            <a:ext cx="154804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userDrawn="1"/>
        </p:nvSpPr>
        <p:spPr>
          <a:xfrm>
            <a:off x="1536843"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b="1">
                <a:solidFill>
                  <a:schemeClr val="bg1"/>
                </a:solidFill>
                <a:latin typeface="+mn-lt"/>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grpSp>
        <p:nvGrpSpPr>
          <p:cNvPr id="2" name="Group 1">
            <a:extLst>
              <a:ext uri="{FF2B5EF4-FFF2-40B4-BE49-F238E27FC236}">
                <a16:creationId xmlns:a16="http://schemas.microsoft.com/office/drawing/2014/main" id="{1B58C32C-447B-C9FD-E613-7500ABBBCCF4}"/>
              </a:ext>
            </a:extLst>
          </p:cNvPr>
          <p:cNvGrpSpPr>
            <a:grpSpLocks noChangeAspect="1"/>
          </p:cNvGrpSpPr>
          <p:nvPr userDrawn="1"/>
        </p:nvGrpSpPr>
        <p:grpSpPr>
          <a:xfrm>
            <a:off x="221656" y="6417598"/>
            <a:ext cx="746936" cy="411480"/>
            <a:chOff x="1665033" y="288999"/>
            <a:chExt cx="1138087" cy="626961"/>
          </a:xfrm>
        </p:grpSpPr>
        <p:pic>
          <p:nvPicPr>
            <p:cNvPr id="3" name="Picture 2" descr="https://www.nsf.gov/images/logos/NSF_AllWhite_bitmap_Logo.png">
              <a:extLst>
                <a:ext uri="{FF2B5EF4-FFF2-40B4-BE49-F238E27FC236}">
                  <a16:creationId xmlns:a16="http://schemas.microsoft.com/office/drawing/2014/main" id="{0AABA826-AA4E-0648-0FAA-3CEAFBB18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ackground pattern&#10;&#10;Description automatically generated">
              <a:extLst>
                <a:ext uri="{FF2B5EF4-FFF2-40B4-BE49-F238E27FC236}">
                  <a16:creationId xmlns:a16="http://schemas.microsoft.com/office/drawing/2014/main" id="{CC0A99D1-8A36-03EB-E197-12E0ACA2C6A7}"/>
                </a:ext>
              </a:extLst>
            </p:cNvPr>
            <p:cNvPicPr>
              <a:picLocks noChangeAspect="1"/>
            </p:cNvPicPr>
            <p:nvPr userDrawn="1"/>
          </p:nvPicPr>
          <p:blipFill>
            <a:blip r:embed="rId3"/>
            <a:stretch>
              <a:fillRect/>
            </a:stretch>
          </p:blipFill>
          <p:spPr>
            <a:xfrm>
              <a:off x="2371884" y="346433"/>
              <a:ext cx="431236" cy="512093"/>
            </a:xfrm>
            <a:prstGeom prst="rect">
              <a:avLst/>
            </a:prstGeom>
          </p:spPr>
        </p:pic>
        <p:cxnSp>
          <p:nvCxnSpPr>
            <p:cNvPr id="5" name="Straight Connector 4">
              <a:extLst>
                <a:ext uri="{FF2B5EF4-FFF2-40B4-BE49-F238E27FC236}">
                  <a16:creationId xmlns:a16="http://schemas.microsoft.com/office/drawing/2014/main" id="{0E8DF34B-EA50-8127-B1D3-3519F2AB53C0}"/>
                </a:ext>
              </a:extLst>
            </p:cNvPr>
            <p:cNvCxnSpPr>
              <a:cxnSpLocks/>
            </p:cNvCxnSpPr>
            <p:nvPr userDrawn="1"/>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hcSlideMaster42.Section Divider_DarkHeader">
            <a:extLst>
              <a:ext uri="{FF2B5EF4-FFF2-40B4-BE49-F238E27FC236}">
                <a16:creationId xmlns:a16="http://schemas.microsoft.com/office/drawing/2014/main" id="{FE70713F-0676-5F49-41A1-BD45F745902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48170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Content_Dark">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AC6-A5B2-6DD6-36AF-014B8683B643}"/>
              </a:ext>
            </a:extLst>
          </p:cNvPr>
          <p:cNvSpPr>
            <a:spLocks noGrp="1"/>
          </p:cNvSpPr>
          <p:nvPr>
            <p:ph type="title" hasCustomPrompt="1"/>
          </p:nvPr>
        </p:nvSpPr>
        <p:spPr>
          <a:xfrm>
            <a:off x="609600" y="365126"/>
            <a:ext cx="10972800" cy="628734"/>
          </a:xfrm>
        </p:spPr>
        <p:txBody>
          <a:bodyPr/>
          <a:lstStyle>
            <a:lvl1pPr>
              <a:defRPr>
                <a:solidFill>
                  <a:schemeClr val="bg1"/>
                </a:solidFill>
              </a:defRPr>
            </a:lvl1pPr>
          </a:lstStyle>
          <a:p>
            <a:r>
              <a:rPr lang="en-US"/>
              <a:t>Click to add title</a:t>
            </a:r>
          </a:p>
        </p:txBody>
      </p:sp>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cxnSp>
        <p:nvCxnSpPr>
          <p:cNvPr id="4" name="Straight Connector 3">
            <a:extLst>
              <a:ext uri="{FF2B5EF4-FFF2-40B4-BE49-F238E27FC236}">
                <a16:creationId xmlns:a16="http://schemas.microsoft.com/office/drawing/2014/main" id="{CEF80D99-16C1-AE45-6F70-8CD87298F2D1}"/>
              </a:ext>
            </a:extLst>
          </p:cNvPr>
          <p:cNvCxnSpPr>
            <a:cxnSpLocks/>
          </p:cNvCxnSpPr>
          <p:nvPr userDrawn="1"/>
        </p:nvCxnSpPr>
        <p:spPr>
          <a:xfrm>
            <a:off x="609600" y="993859"/>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6" name="Content Placeholder 2">
            <a:extLst>
              <a:ext uri="{FF2B5EF4-FFF2-40B4-BE49-F238E27FC236}">
                <a16:creationId xmlns:a16="http://schemas.microsoft.com/office/drawing/2014/main" id="{7CA586F7-7ADC-2783-3C47-2126DA45F51C}"/>
              </a:ext>
            </a:extLst>
          </p:cNvPr>
          <p:cNvSpPr>
            <a:spLocks noGrp="1"/>
          </p:cNvSpPr>
          <p:nvPr>
            <p:ph idx="1" hasCustomPrompt="1"/>
          </p:nvPr>
        </p:nvSpPr>
        <p:spPr>
          <a:xfrm>
            <a:off x="609600" y="1143001"/>
            <a:ext cx="10972800" cy="5033962"/>
          </a:xfrm>
          <a:prstGeom prst="rect">
            <a:avLst/>
          </a:prstGeom>
        </p:spPr>
        <p:txBody>
          <a:bodyPr/>
          <a:lstStyle>
            <a:lvl1pPr marL="457200" indent="-457200">
              <a:buClr>
                <a:schemeClr val="bg1"/>
              </a:buClr>
              <a:buFont typeface="Arial" panose="020B0604020202020204" pitchFamily="34" charset="0"/>
              <a:buChar char="•"/>
              <a:defRPr>
                <a:solidFill>
                  <a:schemeClr val="bg1"/>
                </a:solidFill>
              </a:defRPr>
            </a:lvl1pPr>
            <a:lvl2pPr marL="806450" indent="-457200">
              <a:buClr>
                <a:schemeClr val="bg1"/>
              </a:buClr>
              <a:buFont typeface="Courier New" panose="02070309020205020404" pitchFamily="49" charset="0"/>
              <a:buChar char="o"/>
              <a:defRPr>
                <a:solidFill>
                  <a:schemeClr val="bg1"/>
                </a:solidFill>
              </a:defRPr>
            </a:lvl2pPr>
            <a:lvl3pPr marL="1030287" indent="-342900">
              <a:buClr>
                <a:schemeClr val="bg1"/>
              </a:buClr>
              <a:buFont typeface="Wingdings" panose="05000000000000000000" pitchFamily="2" charset="2"/>
              <a:buChar char="§"/>
              <a:defRPr>
                <a:solidFill>
                  <a:schemeClr val="bg1"/>
                </a:solidFill>
              </a:defRPr>
            </a:lvl3pPr>
            <a:lvl4pPr marL="1373188" indent="-342900">
              <a:buClr>
                <a:schemeClr val="bg1"/>
              </a:buClr>
              <a:buFont typeface="Arial" panose="020B0604020202020204" pitchFamily="34" charset="0"/>
              <a:buChar char="•"/>
              <a:defRPr>
                <a:solidFill>
                  <a:schemeClr val="bg1"/>
                </a:solidFill>
              </a:defRPr>
            </a:lvl4pPr>
          </a:lstStyle>
          <a:p>
            <a:pPr lvl="0"/>
            <a:r>
              <a:rPr lang="en-US"/>
              <a:t>Click to add text</a:t>
            </a:r>
          </a:p>
          <a:p>
            <a:pPr lvl="1"/>
            <a:r>
              <a:rPr lang="en-US"/>
              <a:t>Level 2</a:t>
            </a:r>
          </a:p>
          <a:p>
            <a:pPr lvl="2"/>
            <a:r>
              <a:rPr lang="en-US"/>
              <a:t>Level 3</a:t>
            </a:r>
          </a:p>
          <a:p>
            <a:pPr lvl="3"/>
            <a:r>
              <a:rPr lang="en-US"/>
              <a:t>Level 4</a:t>
            </a:r>
          </a:p>
        </p:txBody>
      </p:sp>
      <p:sp>
        <p:nvSpPr>
          <p:cNvPr id="12" name="Text Placeholder 4">
            <a:extLst>
              <a:ext uri="{FF2B5EF4-FFF2-40B4-BE49-F238E27FC236}">
                <a16:creationId xmlns:a16="http://schemas.microsoft.com/office/drawing/2014/main" id="{907C92A4-FB5D-6E25-C7DE-027A33EDAC7C}"/>
              </a:ext>
            </a:extLst>
          </p:cNvPr>
          <p:cNvSpPr txBox="1">
            <a:spLocks/>
          </p:cNvSpPr>
          <p:nvPr userDrawn="1"/>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cxnSp>
        <p:nvCxnSpPr>
          <p:cNvPr id="5" name="Straight Connector 4">
            <a:extLst>
              <a:ext uri="{FF2B5EF4-FFF2-40B4-BE49-F238E27FC236}">
                <a16:creationId xmlns:a16="http://schemas.microsoft.com/office/drawing/2014/main" id="{F7AF706F-7FCB-7A86-8B87-5BF85F264DF2}"/>
              </a:ext>
            </a:extLst>
          </p:cNvPr>
          <p:cNvCxnSpPr>
            <a:cxnSpLocks/>
          </p:cNvCxnSpPr>
          <p:nvPr userDrawn="1"/>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17" name="Group 16">
            <a:extLst>
              <a:ext uri="{FF2B5EF4-FFF2-40B4-BE49-F238E27FC236}">
                <a16:creationId xmlns:a16="http://schemas.microsoft.com/office/drawing/2014/main" id="{A0471A71-F5BF-F157-BCE8-1F104E9D843D}"/>
              </a:ext>
            </a:extLst>
          </p:cNvPr>
          <p:cNvGrpSpPr>
            <a:grpSpLocks noChangeAspect="1"/>
          </p:cNvGrpSpPr>
          <p:nvPr userDrawn="1"/>
        </p:nvGrpSpPr>
        <p:grpSpPr>
          <a:xfrm>
            <a:off x="221656" y="6417598"/>
            <a:ext cx="746936" cy="411480"/>
            <a:chOff x="1665033" y="288999"/>
            <a:chExt cx="1138087" cy="626961"/>
          </a:xfrm>
        </p:grpSpPr>
        <p:pic>
          <p:nvPicPr>
            <p:cNvPr id="18" name="Picture 2" descr="https://www.nsf.gov/images/logos/NSF_AllWhite_bitmap_Logo.png">
              <a:extLst>
                <a:ext uri="{FF2B5EF4-FFF2-40B4-BE49-F238E27FC236}">
                  <a16:creationId xmlns:a16="http://schemas.microsoft.com/office/drawing/2014/main" id="{E152DAEF-AA92-9239-2B90-D9950CCAB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background pattern&#10;&#10;Description automatically generated">
              <a:extLst>
                <a:ext uri="{FF2B5EF4-FFF2-40B4-BE49-F238E27FC236}">
                  <a16:creationId xmlns:a16="http://schemas.microsoft.com/office/drawing/2014/main" id="{FD9AE35E-2214-B5AD-3C7A-988FFAF94266}"/>
                </a:ext>
              </a:extLst>
            </p:cNvPr>
            <p:cNvPicPr>
              <a:picLocks noChangeAspect="1"/>
            </p:cNvPicPr>
            <p:nvPr userDrawn="1"/>
          </p:nvPicPr>
          <p:blipFill>
            <a:blip r:embed="rId3"/>
            <a:stretch>
              <a:fillRect/>
            </a:stretch>
          </p:blipFill>
          <p:spPr>
            <a:xfrm>
              <a:off x="2371884" y="346433"/>
              <a:ext cx="431236" cy="512093"/>
            </a:xfrm>
            <a:prstGeom prst="rect">
              <a:avLst/>
            </a:prstGeom>
          </p:spPr>
        </p:pic>
        <p:cxnSp>
          <p:nvCxnSpPr>
            <p:cNvPr id="20" name="Straight Connector 19">
              <a:extLst>
                <a:ext uri="{FF2B5EF4-FFF2-40B4-BE49-F238E27FC236}">
                  <a16:creationId xmlns:a16="http://schemas.microsoft.com/office/drawing/2014/main" id="{988794B9-2F12-0CF5-6051-58F7633E8D44}"/>
                </a:ext>
              </a:extLst>
            </p:cNvPr>
            <p:cNvCxnSpPr>
              <a:cxnSpLocks/>
            </p:cNvCxnSpPr>
            <p:nvPr userDrawn="1"/>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42.Title and Content_DarkHeader">
            <a:extLst>
              <a:ext uri="{FF2B5EF4-FFF2-40B4-BE49-F238E27FC236}">
                <a16:creationId xmlns:a16="http://schemas.microsoft.com/office/drawing/2014/main" id="{670850F7-7168-8AB6-E9EB-217DDAB63D9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0747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Option3">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2472DB4-6D1C-B035-9E3B-66631011FDA4}"/>
              </a:ext>
            </a:extLst>
          </p:cNvPr>
          <p:cNvGrpSpPr/>
          <p:nvPr/>
        </p:nvGrpSpPr>
        <p:grpSpPr>
          <a:xfrm>
            <a:off x="8682695" y="5587623"/>
            <a:ext cx="3275890" cy="1082897"/>
            <a:chOff x="8695569" y="5587623"/>
            <a:chExt cx="3275890" cy="1082897"/>
          </a:xfrm>
        </p:grpSpPr>
        <p:grpSp>
          <p:nvGrpSpPr>
            <p:cNvPr id="13" name="Group 12">
              <a:extLst>
                <a:ext uri="{FF2B5EF4-FFF2-40B4-BE49-F238E27FC236}">
                  <a16:creationId xmlns:a16="http://schemas.microsoft.com/office/drawing/2014/main" id="{ACD5A9CA-8235-13E7-4214-E9E1566C0311}"/>
                </a:ext>
              </a:extLst>
            </p:cNvPr>
            <p:cNvGrpSpPr/>
            <p:nvPr/>
          </p:nvGrpSpPr>
          <p:grpSpPr>
            <a:xfrm>
              <a:off x="8695569" y="5587623"/>
              <a:ext cx="3275890" cy="384133"/>
              <a:chOff x="8681176" y="5587623"/>
              <a:chExt cx="3275890" cy="384133"/>
            </a:xfrm>
          </p:grpSpPr>
          <p:sp>
            <p:nvSpPr>
              <p:cNvPr id="2" name="Oval 1">
                <a:extLst>
                  <a:ext uri="{FF2B5EF4-FFF2-40B4-BE49-F238E27FC236}">
                    <a16:creationId xmlns:a16="http://schemas.microsoft.com/office/drawing/2014/main" id="{72442B0B-09B7-F7C8-2F95-CB6E2080E235}"/>
                  </a:ext>
                </a:extLst>
              </p:cNvPr>
              <p:cNvSpPr/>
              <p:nvPr/>
            </p:nvSpPr>
            <p:spPr>
              <a:xfrm>
                <a:off x="10127054" y="5587623"/>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77E6288-EF61-83F5-43DA-6C14FB3C1A47}"/>
                  </a:ext>
                </a:extLst>
              </p:cNvPr>
              <p:cNvSpPr/>
              <p:nvPr/>
            </p:nvSpPr>
            <p:spPr>
              <a:xfrm>
                <a:off x="10849993"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F34F7A-4611-9353-41CA-26B88DA24B9F}"/>
                  </a:ext>
                </a:extLst>
              </p:cNvPr>
              <p:cNvSpPr/>
              <p:nvPr/>
            </p:nvSpPr>
            <p:spPr>
              <a:xfrm>
                <a:off x="11572933"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4D19AC9-362E-1EB2-F828-54271E04096B}"/>
                  </a:ext>
                </a:extLst>
              </p:cNvPr>
              <p:cNvSpPr/>
              <p:nvPr/>
            </p:nvSpPr>
            <p:spPr>
              <a:xfrm>
                <a:off x="9404115"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9FF692A-F4FC-7D93-7482-FA347531F45D}"/>
                  </a:ext>
                </a:extLst>
              </p:cNvPr>
              <p:cNvSpPr/>
              <p:nvPr/>
            </p:nvSpPr>
            <p:spPr>
              <a:xfrm>
                <a:off x="8681176" y="5587623"/>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22629A5-8FDA-9716-6D19-447E21625B42}"/>
                </a:ext>
              </a:extLst>
            </p:cNvPr>
            <p:cNvGrpSpPr/>
            <p:nvPr/>
          </p:nvGrpSpPr>
          <p:grpSpPr>
            <a:xfrm>
              <a:off x="8695569" y="6286387"/>
              <a:ext cx="3275890" cy="384133"/>
              <a:chOff x="8695569" y="6286387"/>
              <a:chExt cx="3275890" cy="384133"/>
            </a:xfrm>
          </p:grpSpPr>
          <p:sp>
            <p:nvSpPr>
              <p:cNvPr id="15" name="Oval 14">
                <a:extLst>
                  <a:ext uri="{FF2B5EF4-FFF2-40B4-BE49-F238E27FC236}">
                    <a16:creationId xmlns:a16="http://schemas.microsoft.com/office/drawing/2014/main" id="{7E018AC9-A39F-6589-FE04-78CBD9D187C2}"/>
                  </a:ext>
                </a:extLst>
              </p:cNvPr>
              <p:cNvSpPr/>
              <p:nvPr/>
            </p:nvSpPr>
            <p:spPr>
              <a:xfrm>
                <a:off x="10141447"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D7CD300-996B-C96E-0378-C17C9B22D025}"/>
                  </a:ext>
                </a:extLst>
              </p:cNvPr>
              <p:cNvSpPr/>
              <p:nvPr/>
            </p:nvSpPr>
            <p:spPr>
              <a:xfrm>
                <a:off x="10864386"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E39F34-CFEA-4522-32C0-890F340CFAAC}"/>
                  </a:ext>
                </a:extLst>
              </p:cNvPr>
              <p:cNvSpPr/>
              <p:nvPr/>
            </p:nvSpPr>
            <p:spPr>
              <a:xfrm>
                <a:off x="11587326"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99D734-6CD7-B327-BD20-C86BAB0E1B5A}"/>
                  </a:ext>
                </a:extLst>
              </p:cNvPr>
              <p:cNvSpPr/>
              <p:nvPr/>
            </p:nvSpPr>
            <p:spPr>
              <a:xfrm>
                <a:off x="9418508"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EC685DA-D192-1877-A94A-BBC2A0CCBCDA}"/>
                  </a:ext>
                </a:extLst>
              </p:cNvPr>
              <p:cNvSpPr/>
              <p:nvPr/>
            </p:nvSpPr>
            <p:spPr>
              <a:xfrm>
                <a:off x="8695569"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428174" y="4097601"/>
            <a:ext cx="958291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429768" y="5788296"/>
            <a:ext cx="10058400" cy="1143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200"/>
              </a:spcAft>
              <a:buNone/>
            </a:pPr>
            <a:r>
              <a:rPr lang="en-US" sz="1600" b="0" spc="100" baseline="0" dirty="0">
                <a:solidFill>
                  <a:schemeClr val="bg1"/>
                </a:solidFill>
                <a:latin typeface="+mn-lt"/>
                <a:cs typeface="Arial" panose="020B0604020202020204" pitchFamily="34" charset="0"/>
              </a:rPr>
              <a:t>NATIONAL CENTER FOR SCIENCE AND ENGINEERING STATISTICS</a:t>
            </a:r>
          </a:p>
          <a:p>
            <a:pPr marL="0" indent="0" algn="l">
              <a:lnSpc>
                <a:spcPct val="100000"/>
              </a:lnSpc>
              <a:spcBef>
                <a:spcPts val="0"/>
              </a:spcBef>
              <a:spcAft>
                <a:spcPts val="200"/>
              </a:spcAft>
              <a:buFontTx/>
              <a:buNone/>
            </a:pPr>
            <a:r>
              <a:rPr lang="en-US" sz="1600" b="0" spc="100" baseline="0" dirty="0">
                <a:solidFill>
                  <a:schemeClr val="bg1"/>
                </a:solidFill>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428174" y="2030916"/>
            <a:ext cx="9578960" cy="2056665"/>
          </a:xfrm>
          <a:prstGeom prst="rect">
            <a:avLst/>
          </a:prstGeom>
        </p:spPr>
        <p:txBody>
          <a:bodyPr anchor="b" anchorCtr="0">
            <a:normAutofit/>
          </a:bodyPr>
          <a:lstStyle>
            <a:lvl1pPr>
              <a:defRPr sz="4400">
                <a:solidFill>
                  <a:schemeClr val="bg1"/>
                </a:solidFill>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428174" y="4343400"/>
            <a:ext cx="8085117" cy="1360487"/>
          </a:xfrm>
          <a:prstGeom prst="rect">
            <a:avLst/>
          </a:prstGeom>
        </p:spPr>
        <p:txBody>
          <a:bodyPr anchor="b">
            <a:normAutofit/>
          </a:bodyPr>
          <a:lstStyle>
            <a:lvl1pPr marL="0" indent="0">
              <a:buNone/>
              <a:defRPr sz="2200">
                <a:solidFill>
                  <a:schemeClr val="bg1"/>
                </a:solidFill>
                <a:latin typeface="+mn-lt"/>
                <a:cs typeface="Arial" panose="020B0604020202020204" pitchFamily="34" charset="0"/>
              </a:defRPr>
            </a:lvl1pPr>
          </a:lstStyle>
          <a:p>
            <a:pPr lvl="0"/>
            <a:r>
              <a:rPr lang="en-US"/>
              <a:t>Name</a:t>
            </a:r>
          </a:p>
          <a:p>
            <a:pPr lvl="0"/>
            <a:r>
              <a:rPr lang="en-US"/>
              <a:t>Date</a:t>
            </a:r>
          </a:p>
          <a:p>
            <a:pPr lvl="0"/>
            <a:r>
              <a:rPr lang="en-US"/>
              <a:t>Location</a:t>
            </a:r>
          </a:p>
        </p:txBody>
      </p:sp>
      <p:grpSp>
        <p:nvGrpSpPr>
          <p:cNvPr id="21" name="Group 20">
            <a:extLst>
              <a:ext uri="{FF2B5EF4-FFF2-40B4-BE49-F238E27FC236}">
                <a16:creationId xmlns:a16="http://schemas.microsoft.com/office/drawing/2014/main" id="{40D46995-C462-CE06-08A0-8B5CEF2A5363}"/>
              </a:ext>
            </a:extLst>
          </p:cNvPr>
          <p:cNvGrpSpPr>
            <a:grpSpLocks noChangeAspect="1"/>
          </p:cNvGrpSpPr>
          <p:nvPr/>
        </p:nvGrpSpPr>
        <p:grpSpPr>
          <a:xfrm>
            <a:off x="347472" y="246888"/>
            <a:ext cx="2324469" cy="1430319"/>
            <a:chOff x="173273" y="92194"/>
            <a:chExt cx="3715069" cy="2286000"/>
          </a:xfrm>
        </p:grpSpPr>
        <p:pic>
          <p:nvPicPr>
            <p:cNvPr id="16" name="Picture 15" descr="A picture containing background pattern&#10;&#10;Description automatically generated">
              <a:extLst>
                <a:ext uri="{FF2B5EF4-FFF2-40B4-BE49-F238E27FC236}">
                  <a16:creationId xmlns:a16="http://schemas.microsoft.com/office/drawing/2014/main" id="{E17CF163-1832-25BB-00F2-9A96CB7CA5BB}"/>
                </a:ext>
              </a:extLst>
            </p:cNvPr>
            <p:cNvPicPr>
              <a:picLocks noChangeAspect="1"/>
            </p:cNvPicPr>
            <p:nvPr/>
          </p:nvPicPr>
          <p:blipFill>
            <a:blip r:embed="rId2"/>
            <a:stretch>
              <a:fillRect/>
            </a:stretch>
          </p:blipFill>
          <p:spPr>
            <a:xfrm>
              <a:off x="2540729" y="435049"/>
              <a:ext cx="1347613" cy="1600291"/>
            </a:xfrm>
            <a:prstGeom prst="rect">
              <a:avLst/>
            </a:prstGeom>
          </p:spPr>
        </p:pic>
        <p:pic>
          <p:nvPicPr>
            <p:cNvPr id="18" name="Picture 17" descr="A picture containing text, transport, wheel&#10;&#10;Description automatically generated">
              <a:extLst>
                <a:ext uri="{FF2B5EF4-FFF2-40B4-BE49-F238E27FC236}">
                  <a16:creationId xmlns:a16="http://schemas.microsoft.com/office/drawing/2014/main" id="{792CDAA5-18A7-A5EB-ED45-7EE5F377662E}"/>
                </a:ext>
              </a:extLst>
            </p:cNvPr>
            <p:cNvPicPr>
              <a:picLocks noChangeAspect="1"/>
            </p:cNvPicPr>
            <p:nvPr/>
          </p:nvPicPr>
          <p:blipFill>
            <a:blip r:embed="rId3"/>
            <a:stretch>
              <a:fillRect/>
            </a:stretch>
          </p:blipFill>
          <p:spPr>
            <a:xfrm>
              <a:off x="173273" y="92194"/>
              <a:ext cx="2287793" cy="2286000"/>
            </a:xfrm>
            <a:prstGeom prst="rect">
              <a:avLst/>
            </a:prstGeom>
          </p:spPr>
        </p:pic>
        <p:cxnSp>
          <p:nvCxnSpPr>
            <p:cNvPr id="20" name="Straight Connector 19">
              <a:extLst>
                <a:ext uri="{FF2B5EF4-FFF2-40B4-BE49-F238E27FC236}">
                  <a16:creationId xmlns:a16="http://schemas.microsoft.com/office/drawing/2014/main" id="{EC19CF98-9942-26E6-6F34-C66E9C80C754}"/>
                </a:ext>
              </a:extLst>
            </p:cNvPr>
            <p:cNvCxnSpPr>
              <a:cxnSpLocks/>
            </p:cNvCxnSpPr>
            <p:nvPr/>
          </p:nvCxnSpPr>
          <p:spPr>
            <a:xfrm>
              <a:off x="2382408" y="457954"/>
              <a:ext cx="0" cy="15544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1E82F45-1634-4F9D-FC52-F3F6ECEAE2C3}"/>
              </a:ext>
            </a:extLst>
          </p:cNvPr>
          <p:cNvGrpSpPr/>
          <p:nvPr/>
        </p:nvGrpSpPr>
        <p:grpSpPr>
          <a:xfrm>
            <a:off x="10562828" y="1446772"/>
            <a:ext cx="1291260" cy="3041420"/>
            <a:chOff x="10562828" y="1446772"/>
            <a:chExt cx="1291260" cy="3041420"/>
          </a:xfrm>
        </p:grpSpPr>
        <p:sp>
          <p:nvSpPr>
            <p:cNvPr id="43" name="Oval 42">
              <a:extLst>
                <a:ext uri="{FF2B5EF4-FFF2-40B4-BE49-F238E27FC236}">
                  <a16:creationId xmlns:a16="http://schemas.microsoft.com/office/drawing/2014/main" id="{09529A5B-6333-FD31-DDD2-97E451C73236}"/>
                </a:ext>
              </a:extLst>
            </p:cNvPr>
            <p:cNvSpPr/>
            <p:nvPr/>
          </p:nvSpPr>
          <p:spPr>
            <a:xfrm>
              <a:off x="10562828" y="315841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1B2B4B6-2666-3A9C-83B9-A94DA2EC01D3}"/>
                </a:ext>
              </a:extLst>
            </p:cNvPr>
            <p:cNvSpPr/>
            <p:nvPr/>
          </p:nvSpPr>
          <p:spPr>
            <a:xfrm>
              <a:off x="11380128" y="3158412"/>
              <a:ext cx="473960" cy="473960"/>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138DF101-595F-3B65-B467-3D11A9139644}"/>
                </a:ext>
              </a:extLst>
            </p:cNvPr>
            <p:cNvGrpSpPr/>
            <p:nvPr/>
          </p:nvGrpSpPr>
          <p:grpSpPr>
            <a:xfrm>
              <a:off x="10562828" y="4002800"/>
              <a:ext cx="1291260" cy="485392"/>
              <a:chOff x="10585209" y="4002800"/>
              <a:chExt cx="1291260" cy="485392"/>
            </a:xfrm>
            <a:solidFill>
              <a:srgbClr val="4172A5">
                <a:alpha val="85098"/>
              </a:srgbClr>
            </a:solidFill>
          </p:grpSpPr>
          <p:sp>
            <p:nvSpPr>
              <p:cNvPr id="46" name="Oval 45">
                <a:extLst>
                  <a:ext uri="{FF2B5EF4-FFF2-40B4-BE49-F238E27FC236}">
                    <a16:creationId xmlns:a16="http://schemas.microsoft.com/office/drawing/2014/main" id="{D86284F2-5E9E-0A5D-9C08-1407BE21808E}"/>
                  </a:ext>
                </a:extLst>
              </p:cNvPr>
              <p:cNvSpPr/>
              <p:nvPr/>
            </p:nvSpPr>
            <p:spPr>
              <a:xfrm>
                <a:off x="10585209" y="4002800"/>
                <a:ext cx="473960" cy="473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BF03176-2361-0344-EF2F-F96CAEEC80A2}"/>
                  </a:ext>
                </a:extLst>
              </p:cNvPr>
              <p:cNvSpPr/>
              <p:nvPr/>
            </p:nvSpPr>
            <p:spPr>
              <a:xfrm>
                <a:off x="11402509" y="4014232"/>
                <a:ext cx="473960" cy="473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A8170AB-D76F-AA0E-BB46-7E9198B70B69}"/>
                </a:ext>
              </a:extLst>
            </p:cNvPr>
            <p:cNvGrpSpPr/>
            <p:nvPr/>
          </p:nvGrpSpPr>
          <p:grpSpPr>
            <a:xfrm>
              <a:off x="10562828" y="2302592"/>
              <a:ext cx="1291260" cy="485392"/>
              <a:chOff x="10585209" y="4002800"/>
              <a:chExt cx="1291260" cy="485392"/>
            </a:xfrm>
          </p:grpSpPr>
          <p:sp>
            <p:nvSpPr>
              <p:cNvPr id="50" name="Oval 49">
                <a:extLst>
                  <a:ext uri="{FF2B5EF4-FFF2-40B4-BE49-F238E27FC236}">
                    <a16:creationId xmlns:a16="http://schemas.microsoft.com/office/drawing/2014/main" id="{FFD7B1A8-F904-0057-6021-F63467FD9C39}"/>
                  </a:ext>
                </a:extLst>
              </p:cNvPr>
              <p:cNvSpPr/>
              <p:nvPr/>
            </p:nvSpPr>
            <p:spPr>
              <a:xfrm>
                <a:off x="10585209" y="4002800"/>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F99F5F-7935-EDC9-A43A-327B05BFB4AD}"/>
                  </a:ext>
                </a:extLst>
              </p:cNvPr>
              <p:cNvSpPr/>
              <p:nvPr/>
            </p:nvSpPr>
            <p:spPr>
              <a:xfrm>
                <a:off x="11402509" y="401423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FDAFE95E-34C6-BAB3-C30B-7D1EA93DC3D4}"/>
                </a:ext>
              </a:extLst>
            </p:cNvPr>
            <p:cNvGrpSpPr/>
            <p:nvPr/>
          </p:nvGrpSpPr>
          <p:grpSpPr>
            <a:xfrm>
              <a:off x="10562828" y="1446772"/>
              <a:ext cx="1291260" cy="485392"/>
              <a:chOff x="10585209" y="4002800"/>
              <a:chExt cx="1291260" cy="485392"/>
            </a:xfrm>
          </p:grpSpPr>
          <p:sp>
            <p:nvSpPr>
              <p:cNvPr id="53" name="Oval 52">
                <a:extLst>
                  <a:ext uri="{FF2B5EF4-FFF2-40B4-BE49-F238E27FC236}">
                    <a16:creationId xmlns:a16="http://schemas.microsoft.com/office/drawing/2014/main" id="{28CB3EC7-7BF8-93F6-154F-DE96EDCB5FB9}"/>
                  </a:ext>
                </a:extLst>
              </p:cNvPr>
              <p:cNvSpPr/>
              <p:nvPr/>
            </p:nvSpPr>
            <p:spPr>
              <a:xfrm>
                <a:off x="10585209" y="4002800"/>
                <a:ext cx="473960" cy="473960"/>
              </a:xfrm>
              <a:prstGeom prst="ellipse">
                <a:avLst/>
              </a:prstGeom>
              <a:solidFill>
                <a:srgbClr val="4172A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0965C3-DEBC-0B70-E4D8-E95AEDB5519B}"/>
                  </a:ext>
                </a:extLst>
              </p:cNvPr>
              <p:cNvSpPr/>
              <p:nvPr/>
            </p:nvSpPr>
            <p:spPr>
              <a:xfrm>
                <a:off x="11402509" y="401423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6F5C8848-E3F3-8F18-A789-F0980476B286}"/>
              </a:ext>
            </a:extLst>
          </p:cNvPr>
          <p:cNvGrpSpPr/>
          <p:nvPr/>
        </p:nvGrpSpPr>
        <p:grpSpPr>
          <a:xfrm>
            <a:off x="10550127" y="4851011"/>
            <a:ext cx="1370384" cy="440930"/>
            <a:chOff x="10550127" y="4851011"/>
            <a:chExt cx="1370384" cy="440930"/>
          </a:xfrm>
        </p:grpSpPr>
        <p:grpSp>
          <p:nvGrpSpPr>
            <p:cNvPr id="89" name="Group 88">
              <a:extLst>
                <a:ext uri="{FF2B5EF4-FFF2-40B4-BE49-F238E27FC236}">
                  <a16:creationId xmlns:a16="http://schemas.microsoft.com/office/drawing/2014/main" id="{267385BA-7386-B883-D8F0-BCD0D825DC9B}"/>
                </a:ext>
              </a:extLst>
            </p:cNvPr>
            <p:cNvGrpSpPr/>
            <p:nvPr/>
          </p:nvGrpSpPr>
          <p:grpSpPr>
            <a:xfrm>
              <a:off x="10550127" y="5150134"/>
              <a:ext cx="1370384" cy="141807"/>
              <a:chOff x="10550127" y="5150134"/>
              <a:chExt cx="1370384" cy="141807"/>
            </a:xfrm>
          </p:grpSpPr>
          <p:sp>
            <p:nvSpPr>
              <p:cNvPr id="84" name="Oval 83">
                <a:extLst>
                  <a:ext uri="{FF2B5EF4-FFF2-40B4-BE49-F238E27FC236}">
                    <a16:creationId xmlns:a16="http://schemas.microsoft.com/office/drawing/2014/main" id="{B681842C-AD22-FA00-FF1B-A8EEAC45F6CE}"/>
                  </a:ext>
                </a:extLst>
              </p:cNvPr>
              <p:cNvSpPr/>
              <p:nvPr/>
            </p:nvSpPr>
            <p:spPr>
              <a:xfrm>
                <a:off x="10550127"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6CE0B8D-EA40-B653-4E66-B6D98C8BFB2F}"/>
                  </a:ext>
                </a:extLst>
              </p:cNvPr>
              <p:cNvSpPr/>
              <p:nvPr/>
            </p:nvSpPr>
            <p:spPr>
              <a:xfrm>
                <a:off x="10857271"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438901B-384A-B129-AD7D-2F538DB26A44}"/>
                  </a:ext>
                </a:extLst>
              </p:cNvPr>
              <p:cNvSpPr/>
              <p:nvPr/>
            </p:nvSpPr>
            <p:spPr>
              <a:xfrm>
                <a:off x="11471559"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EA3AA14-739F-B3A4-90A8-8EE6E6D17B46}"/>
                  </a:ext>
                </a:extLst>
              </p:cNvPr>
              <p:cNvSpPr/>
              <p:nvPr/>
            </p:nvSpPr>
            <p:spPr>
              <a:xfrm>
                <a:off x="11778704"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95EDC220-52FA-3A3F-EA45-EEADC7125797}"/>
                  </a:ext>
                </a:extLst>
              </p:cNvPr>
              <p:cNvSpPr/>
              <p:nvPr/>
            </p:nvSpPr>
            <p:spPr>
              <a:xfrm>
                <a:off x="11164415"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9286897-C10F-54CA-B31B-058127DE7EE0}"/>
                </a:ext>
              </a:extLst>
            </p:cNvPr>
            <p:cNvGrpSpPr/>
            <p:nvPr/>
          </p:nvGrpSpPr>
          <p:grpSpPr>
            <a:xfrm>
              <a:off x="10550127" y="4851011"/>
              <a:ext cx="1370384" cy="141807"/>
              <a:chOff x="10550127" y="5150134"/>
              <a:chExt cx="1370384" cy="141807"/>
            </a:xfrm>
          </p:grpSpPr>
          <p:sp>
            <p:nvSpPr>
              <p:cNvPr id="91" name="Oval 90">
                <a:extLst>
                  <a:ext uri="{FF2B5EF4-FFF2-40B4-BE49-F238E27FC236}">
                    <a16:creationId xmlns:a16="http://schemas.microsoft.com/office/drawing/2014/main" id="{46BCAF13-675D-599F-2591-6FE6EA42ADA3}"/>
                  </a:ext>
                </a:extLst>
              </p:cNvPr>
              <p:cNvSpPr/>
              <p:nvPr/>
            </p:nvSpPr>
            <p:spPr>
              <a:xfrm>
                <a:off x="10550127"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26A2FF26-BD4C-E9E4-7347-208D1CAE876C}"/>
                  </a:ext>
                </a:extLst>
              </p:cNvPr>
              <p:cNvSpPr/>
              <p:nvPr/>
            </p:nvSpPr>
            <p:spPr>
              <a:xfrm>
                <a:off x="10857271"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3648DC1-857B-4D40-0E2A-3C93192D48A7}"/>
                  </a:ext>
                </a:extLst>
              </p:cNvPr>
              <p:cNvSpPr/>
              <p:nvPr/>
            </p:nvSpPr>
            <p:spPr>
              <a:xfrm>
                <a:off x="11471559"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5F7943F-A131-855C-60A0-932530E94057}"/>
                  </a:ext>
                </a:extLst>
              </p:cNvPr>
              <p:cNvSpPr/>
              <p:nvPr/>
            </p:nvSpPr>
            <p:spPr>
              <a:xfrm>
                <a:off x="11778704"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6100C7E-A6B3-D150-6FD2-59CF1D52E756}"/>
                  </a:ext>
                </a:extLst>
              </p:cNvPr>
              <p:cNvSpPr/>
              <p:nvPr/>
            </p:nvSpPr>
            <p:spPr>
              <a:xfrm>
                <a:off x="11164415" y="5150134"/>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a:extLst>
              <a:ext uri="{FF2B5EF4-FFF2-40B4-BE49-F238E27FC236}">
                <a16:creationId xmlns:a16="http://schemas.microsoft.com/office/drawing/2014/main" id="{FEC347F8-E4C9-BB21-C4C4-97EBA7167277}"/>
              </a:ext>
            </a:extLst>
          </p:cNvPr>
          <p:cNvGrpSpPr/>
          <p:nvPr/>
        </p:nvGrpSpPr>
        <p:grpSpPr>
          <a:xfrm>
            <a:off x="7436274" y="5904709"/>
            <a:ext cx="1077017" cy="765811"/>
            <a:chOff x="7482340" y="5907316"/>
            <a:chExt cx="1077017" cy="765811"/>
          </a:xfrm>
        </p:grpSpPr>
        <p:grpSp>
          <p:nvGrpSpPr>
            <p:cNvPr id="101" name="Group 100">
              <a:extLst>
                <a:ext uri="{FF2B5EF4-FFF2-40B4-BE49-F238E27FC236}">
                  <a16:creationId xmlns:a16="http://schemas.microsoft.com/office/drawing/2014/main" id="{38C5D06F-F14C-3DEC-4C94-B7C4999D8ADF}"/>
                </a:ext>
              </a:extLst>
            </p:cNvPr>
            <p:cNvGrpSpPr/>
            <p:nvPr/>
          </p:nvGrpSpPr>
          <p:grpSpPr>
            <a:xfrm>
              <a:off x="7482340" y="5907316"/>
              <a:ext cx="1077017" cy="141807"/>
              <a:chOff x="7497265" y="5904560"/>
              <a:chExt cx="1077017" cy="141807"/>
            </a:xfrm>
          </p:grpSpPr>
          <p:sp>
            <p:nvSpPr>
              <p:cNvPr id="97" name="Oval 96">
                <a:extLst>
                  <a:ext uri="{FF2B5EF4-FFF2-40B4-BE49-F238E27FC236}">
                    <a16:creationId xmlns:a16="http://schemas.microsoft.com/office/drawing/2014/main" id="{B52A9D27-82FA-62D3-C8EB-B18CE89F25B4}"/>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0A378B5-4F15-E681-C1E1-5A01DC152AC4}"/>
                  </a:ext>
                </a:extLst>
              </p:cNvPr>
              <p:cNvSpPr/>
              <p:nvPr/>
            </p:nvSpPr>
            <p:spPr>
              <a:xfrm>
                <a:off x="7809002"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895253B-BF09-413C-83D7-436A4C8429FE}"/>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6C98366-49A7-C398-5223-7357DA55C40F}"/>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C965910A-F963-1283-E6A7-1D1DD285EBF8}"/>
                </a:ext>
              </a:extLst>
            </p:cNvPr>
            <p:cNvGrpSpPr/>
            <p:nvPr/>
          </p:nvGrpSpPr>
          <p:grpSpPr>
            <a:xfrm>
              <a:off x="7482340" y="6219318"/>
              <a:ext cx="1077017" cy="141807"/>
              <a:chOff x="7497265" y="5904560"/>
              <a:chExt cx="1077017" cy="141807"/>
            </a:xfrm>
          </p:grpSpPr>
          <p:sp>
            <p:nvSpPr>
              <p:cNvPr id="104" name="Oval 103">
                <a:extLst>
                  <a:ext uri="{FF2B5EF4-FFF2-40B4-BE49-F238E27FC236}">
                    <a16:creationId xmlns:a16="http://schemas.microsoft.com/office/drawing/2014/main" id="{3F3C9277-CE78-FF1C-767A-0A8C77265739}"/>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F553BA2-391B-EB4C-5D51-F21538037A9C}"/>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DBF675F-925C-C9AF-7D25-184F1CF3B7A9}"/>
                  </a:ext>
                </a:extLst>
              </p:cNvPr>
              <p:cNvSpPr/>
              <p:nvPr/>
            </p:nvSpPr>
            <p:spPr>
              <a:xfrm>
                <a:off x="8120739"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FE6BDE5-E1CD-779C-7FCC-4B0F5683EF76}"/>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93E48D43-960C-F9D3-54EB-09B257B7008B}"/>
                </a:ext>
              </a:extLst>
            </p:cNvPr>
            <p:cNvGrpSpPr/>
            <p:nvPr/>
          </p:nvGrpSpPr>
          <p:grpSpPr>
            <a:xfrm>
              <a:off x="7482340" y="6531320"/>
              <a:ext cx="1077017" cy="141807"/>
              <a:chOff x="7497265" y="5904560"/>
              <a:chExt cx="1077017" cy="141807"/>
            </a:xfrm>
          </p:grpSpPr>
          <p:sp>
            <p:nvSpPr>
              <p:cNvPr id="109" name="Oval 108">
                <a:extLst>
                  <a:ext uri="{FF2B5EF4-FFF2-40B4-BE49-F238E27FC236}">
                    <a16:creationId xmlns:a16="http://schemas.microsoft.com/office/drawing/2014/main" id="{75B43D28-36D3-5985-9522-3560F5591FBE}"/>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97D9D74-D858-0CFC-3991-38ABFCB5DD80}"/>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DA25ADFF-CE49-991A-DCFF-2F8E6CA64A79}"/>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D42E135A-E825-6CC0-D1BE-FC5E7EB43663}"/>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a:extLst>
              <a:ext uri="{FF2B5EF4-FFF2-40B4-BE49-F238E27FC236}">
                <a16:creationId xmlns:a16="http://schemas.microsoft.com/office/drawing/2014/main" id="{D49E01A7-8C22-2EA1-901D-D8F4CB928A01}"/>
              </a:ext>
            </a:extLst>
          </p:cNvPr>
          <p:cNvGrpSpPr/>
          <p:nvPr/>
        </p:nvGrpSpPr>
        <p:grpSpPr>
          <a:xfrm>
            <a:off x="2904119" y="303980"/>
            <a:ext cx="1516437" cy="795565"/>
            <a:chOff x="3848857" y="238125"/>
            <a:chExt cx="1516437" cy="795565"/>
          </a:xfrm>
        </p:grpSpPr>
        <p:grpSp>
          <p:nvGrpSpPr>
            <p:cNvPr id="122" name="Group 121">
              <a:extLst>
                <a:ext uri="{FF2B5EF4-FFF2-40B4-BE49-F238E27FC236}">
                  <a16:creationId xmlns:a16="http://schemas.microsoft.com/office/drawing/2014/main" id="{DC20D2F5-2B60-3DB1-D540-64121F8668C0}"/>
                </a:ext>
              </a:extLst>
            </p:cNvPr>
            <p:cNvGrpSpPr/>
            <p:nvPr/>
          </p:nvGrpSpPr>
          <p:grpSpPr>
            <a:xfrm>
              <a:off x="3848857" y="238125"/>
              <a:ext cx="1516437" cy="102097"/>
              <a:chOff x="3846639" y="238125"/>
              <a:chExt cx="1516437" cy="102097"/>
            </a:xfrm>
          </p:grpSpPr>
          <p:sp>
            <p:nvSpPr>
              <p:cNvPr id="114" name="Oval 113">
                <a:extLst>
                  <a:ext uri="{FF2B5EF4-FFF2-40B4-BE49-F238E27FC236}">
                    <a16:creationId xmlns:a16="http://schemas.microsoft.com/office/drawing/2014/main" id="{C230C777-4E98-C4D0-B875-5E755EC2F25E}"/>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F2819154-28F3-9703-8F0E-18FB539B7E81}"/>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5D3FF30-7AD6-8B38-4B54-E2BB18F9B29F}"/>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70A4C26-E249-9435-B0DB-EADDF49E33C5}"/>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79519D2E-1226-C0AD-1727-03F1EA89C151}"/>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8454D5D5-851D-8ED2-4C71-AB984EB70C1F}"/>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029A357-2096-F226-3FA7-E0A88FE24A8F}"/>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D4BA6807-7B32-BA2A-9FA5-C7B898BC1094}"/>
                </a:ext>
              </a:extLst>
            </p:cNvPr>
            <p:cNvGrpSpPr/>
            <p:nvPr/>
          </p:nvGrpSpPr>
          <p:grpSpPr>
            <a:xfrm>
              <a:off x="3848857" y="700437"/>
              <a:ext cx="1516437" cy="102097"/>
              <a:chOff x="3846639" y="238125"/>
              <a:chExt cx="1516437" cy="102097"/>
            </a:xfrm>
          </p:grpSpPr>
          <p:sp>
            <p:nvSpPr>
              <p:cNvPr id="124" name="Oval 123">
                <a:extLst>
                  <a:ext uri="{FF2B5EF4-FFF2-40B4-BE49-F238E27FC236}">
                    <a16:creationId xmlns:a16="http://schemas.microsoft.com/office/drawing/2014/main" id="{BA4F25D0-24BB-E9A6-4CEF-95DF34124FD2}"/>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DC44594-F7EF-5499-5A19-5E85944689CC}"/>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C3A90652-CDF6-0124-3A4F-8E9DCB69C81D}"/>
                  </a:ext>
                </a:extLst>
              </p:cNvPr>
              <p:cNvSpPr/>
              <p:nvPr/>
            </p:nvSpPr>
            <p:spPr>
              <a:xfrm>
                <a:off x="5025254"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6836241A-9BF6-FEB4-06BF-F1FA8FAE8031}"/>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A28B533-11DE-218B-342C-012B2C7B1B36}"/>
                  </a:ext>
                </a:extLst>
              </p:cNvPr>
              <p:cNvSpPr/>
              <p:nvPr/>
            </p:nvSpPr>
            <p:spPr>
              <a:xfrm>
                <a:off x="4553808"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65333FF-A5DE-DC0F-D857-10C33BD9EB30}"/>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AEF45DC-41B4-7FB4-945F-FE741BC7BEA6}"/>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4814FEAA-1673-952E-08EE-4635E202E1C0}"/>
                </a:ext>
              </a:extLst>
            </p:cNvPr>
            <p:cNvGrpSpPr/>
            <p:nvPr/>
          </p:nvGrpSpPr>
          <p:grpSpPr>
            <a:xfrm>
              <a:off x="3848857" y="931593"/>
              <a:ext cx="1516437" cy="102097"/>
              <a:chOff x="3846639" y="238125"/>
              <a:chExt cx="1516437" cy="102097"/>
            </a:xfrm>
          </p:grpSpPr>
          <p:sp>
            <p:nvSpPr>
              <p:cNvPr id="132" name="Oval 131">
                <a:extLst>
                  <a:ext uri="{FF2B5EF4-FFF2-40B4-BE49-F238E27FC236}">
                    <a16:creationId xmlns:a16="http://schemas.microsoft.com/office/drawing/2014/main" id="{D11E672C-43B9-0013-F7E8-9D088838AC30}"/>
                  </a:ext>
                </a:extLst>
              </p:cNvPr>
              <p:cNvSpPr/>
              <p:nvPr/>
            </p:nvSpPr>
            <p:spPr>
              <a:xfrm>
                <a:off x="3846639"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B224F83-0947-80D8-3D13-58B42329391D}"/>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2CD4B6A2-0697-8091-76A6-4ED16E60EE48}"/>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2BE113A-B490-6601-BC0C-D22C956954F9}"/>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2B366D4-186B-4F2C-575E-A8B74CE6E68E}"/>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930745E6-9A42-FDD3-34F9-F6AA30CD32AD}"/>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1F6892F6-23D4-ABFC-E71D-CF8EC0185A32}"/>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97E9F504-06C2-59B6-E16A-5E79973CBF83}"/>
                </a:ext>
              </a:extLst>
            </p:cNvPr>
            <p:cNvGrpSpPr/>
            <p:nvPr/>
          </p:nvGrpSpPr>
          <p:grpSpPr>
            <a:xfrm>
              <a:off x="3848857" y="469281"/>
              <a:ext cx="1516437" cy="102097"/>
              <a:chOff x="3846639" y="238125"/>
              <a:chExt cx="1516437" cy="102097"/>
            </a:xfrm>
          </p:grpSpPr>
          <p:sp>
            <p:nvSpPr>
              <p:cNvPr id="140" name="Oval 139">
                <a:extLst>
                  <a:ext uri="{FF2B5EF4-FFF2-40B4-BE49-F238E27FC236}">
                    <a16:creationId xmlns:a16="http://schemas.microsoft.com/office/drawing/2014/main" id="{41444497-4F80-BFDA-4362-F1C687480970}"/>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8179B5CB-51CD-F84F-4D2E-17EEB15F1F80}"/>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1C09E2AA-937D-B889-375C-2FF64BC1FAE4}"/>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E3C5E770-A46D-1860-02FF-54039190DF26}"/>
                  </a:ext>
                </a:extLst>
              </p:cNvPr>
              <p:cNvSpPr/>
              <p:nvPr/>
            </p:nvSpPr>
            <p:spPr>
              <a:xfrm>
                <a:off x="5260979"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ADD2AA1-F5E7-9DF4-EF3A-9AA400260904}"/>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B7617CD8-B5C7-7FF7-B6EA-D563991F98FE}"/>
                  </a:ext>
                </a:extLst>
              </p:cNvPr>
              <p:cNvSpPr/>
              <p:nvPr/>
            </p:nvSpPr>
            <p:spPr>
              <a:xfrm>
                <a:off x="4318085"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CFE5184-5893-7024-1ADF-0B32B5C265E9}"/>
                  </a:ext>
                </a:extLst>
              </p:cNvPr>
              <p:cNvSpPr/>
              <p:nvPr/>
            </p:nvSpPr>
            <p:spPr>
              <a:xfrm>
                <a:off x="4789531"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7900E2A7-66D4-ACFF-4CF9-43272824F02E}"/>
              </a:ext>
            </a:extLst>
          </p:cNvPr>
          <p:cNvGrpSpPr/>
          <p:nvPr/>
        </p:nvGrpSpPr>
        <p:grpSpPr>
          <a:xfrm>
            <a:off x="4579793" y="264063"/>
            <a:ext cx="7398694" cy="875398"/>
            <a:chOff x="4450914" y="215318"/>
            <a:chExt cx="7398694" cy="875398"/>
          </a:xfrm>
        </p:grpSpPr>
        <p:grpSp>
          <p:nvGrpSpPr>
            <p:cNvPr id="32" name="Group 31">
              <a:extLst>
                <a:ext uri="{FF2B5EF4-FFF2-40B4-BE49-F238E27FC236}">
                  <a16:creationId xmlns:a16="http://schemas.microsoft.com/office/drawing/2014/main" id="{AC6EFAA1-7C7A-AD82-C868-E47FFD643FA9}"/>
                </a:ext>
              </a:extLst>
            </p:cNvPr>
            <p:cNvGrpSpPr/>
            <p:nvPr/>
          </p:nvGrpSpPr>
          <p:grpSpPr>
            <a:xfrm>
              <a:off x="4450914" y="815560"/>
              <a:ext cx="7398694" cy="275156"/>
              <a:chOff x="4450914" y="815560"/>
              <a:chExt cx="7398694" cy="275156"/>
            </a:xfrm>
          </p:grpSpPr>
          <p:sp>
            <p:nvSpPr>
              <p:cNvPr id="56" name="Oval 55">
                <a:extLst>
                  <a:ext uri="{FF2B5EF4-FFF2-40B4-BE49-F238E27FC236}">
                    <a16:creationId xmlns:a16="http://schemas.microsoft.com/office/drawing/2014/main" id="{254A1F6C-2367-12A0-9295-BD9A2F31DA90}"/>
                  </a:ext>
                </a:extLst>
              </p:cNvPr>
              <p:cNvSpPr/>
              <p:nvPr/>
            </p:nvSpPr>
            <p:spPr>
              <a:xfrm>
                <a:off x="1157445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1CEB696-B834-A848-EB1F-63075DD6AD35}"/>
                  </a:ext>
                </a:extLst>
              </p:cNvPr>
              <p:cNvSpPr/>
              <p:nvPr/>
            </p:nvSpPr>
            <p:spPr>
              <a:xfrm>
                <a:off x="10387194"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0B4453F-7854-23BA-803C-87837B6306B4}"/>
                  </a:ext>
                </a:extLst>
              </p:cNvPr>
              <p:cNvSpPr/>
              <p:nvPr/>
            </p:nvSpPr>
            <p:spPr>
              <a:xfrm>
                <a:off x="5638170" y="815560"/>
                <a:ext cx="275156" cy="275156"/>
              </a:xfrm>
              <a:prstGeom prst="ellipse">
                <a:avLst/>
              </a:prstGeom>
              <a:solidFill>
                <a:srgbClr val="4172A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D80C79D-6D5A-6A11-97D3-FA9978C2E6C1}"/>
                  </a:ext>
                </a:extLst>
              </p:cNvPr>
              <p:cNvSpPr/>
              <p:nvPr/>
            </p:nvSpPr>
            <p:spPr>
              <a:xfrm>
                <a:off x="9793566"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B0C0AD-4646-298F-A40D-F889C54B42FC}"/>
                  </a:ext>
                </a:extLst>
              </p:cNvPr>
              <p:cNvSpPr/>
              <p:nvPr/>
            </p:nvSpPr>
            <p:spPr>
              <a:xfrm>
                <a:off x="9199938"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D4C94EA-507E-4FCB-424F-E97AC738B649}"/>
                  </a:ext>
                </a:extLst>
              </p:cNvPr>
              <p:cNvSpPr/>
              <p:nvPr/>
            </p:nvSpPr>
            <p:spPr>
              <a:xfrm>
                <a:off x="8606310"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DCB07F2-CC47-DC1D-A7CA-B025823AB532}"/>
                  </a:ext>
                </a:extLst>
              </p:cNvPr>
              <p:cNvSpPr/>
              <p:nvPr/>
            </p:nvSpPr>
            <p:spPr>
              <a:xfrm>
                <a:off x="7419054"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C4A5963-9E09-8EFF-30D7-554D313B6C80}"/>
                  </a:ext>
                </a:extLst>
              </p:cNvPr>
              <p:cNvSpPr/>
              <p:nvPr/>
            </p:nvSpPr>
            <p:spPr>
              <a:xfrm>
                <a:off x="801268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EDCC6D3-E5DA-84BC-0F68-367F953E98E9}"/>
                  </a:ext>
                </a:extLst>
              </p:cNvPr>
              <p:cNvSpPr/>
              <p:nvPr/>
            </p:nvSpPr>
            <p:spPr>
              <a:xfrm>
                <a:off x="6825426" y="815560"/>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40A15EA-55EE-C43F-42C7-1FF73B772098}"/>
                  </a:ext>
                </a:extLst>
              </p:cNvPr>
              <p:cNvSpPr/>
              <p:nvPr/>
            </p:nvSpPr>
            <p:spPr>
              <a:xfrm>
                <a:off x="1098082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0C8BBC0-DA64-2523-15E6-2DF3EEDAD2C4}"/>
                  </a:ext>
                </a:extLst>
              </p:cNvPr>
              <p:cNvSpPr/>
              <p:nvPr/>
            </p:nvSpPr>
            <p:spPr>
              <a:xfrm>
                <a:off x="6231798"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3749F17-1999-44F7-B0FB-9B0C8457CEE8}"/>
                  </a:ext>
                </a:extLst>
              </p:cNvPr>
              <p:cNvSpPr/>
              <p:nvPr/>
            </p:nvSpPr>
            <p:spPr>
              <a:xfrm>
                <a:off x="5044542" y="815560"/>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B1BB43F-73E8-18A1-DF2C-24A15385712A}"/>
                  </a:ext>
                </a:extLst>
              </p:cNvPr>
              <p:cNvSpPr/>
              <p:nvPr/>
            </p:nvSpPr>
            <p:spPr>
              <a:xfrm>
                <a:off x="4450914" y="815560"/>
                <a:ext cx="275156" cy="275156"/>
              </a:xfrm>
              <a:prstGeom prst="ellipse">
                <a:avLst/>
              </a:prstGeom>
              <a:solidFill>
                <a:srgbClr val="4172A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6D1D4401-273B-B668-D877-45C24428EBFF}"/>
                </a:ext>
              </a:extLst>
            </p:cNvPr>
            <p:cNvGrpSpPr/>
            <p:nvPr/>
          </p:nvGrpSpPr>
          <p:grpSpPr>
            <a:xfrm>
              <a:off x="4450914" y="215318"/>
              <a:ext cx="7398694" cy="275156"/>
              <a:chOff x="4450914" y="215318"/>
              <a:chExt cx="7398694" cy="275156"/>
            </a:xfrm>
          </p:grpSpPr>
          <p:sp>
            <p:nvSpPr>
              <p:cNvPr id="71" name="Oval 70">
                <a:extLst>
                  <a:ext uri="{FF2B5EF4-FFF2-40B4-BE49-F238E27FC236}">
                    <a16:creationId xmlns:a16="http://schemas.microsoft.com/office/drawing/2014/main" id="{19DBA817-D7A3-AACF-5DC2-447B421F6E71}"/>
                  </a:ext>
                </a:extLst>
              </p:cNvPr>
              <p:cNvSpPr/>
              <p:nvPr/>
            </p:nvSpPr>
            <p:spPr>
              <a:xfrm>
                <a:off x="1157445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C2F652A-8F23-5604-8CD8-DF2B28A5169E}"/>
                  </a:ext>
                </a:extLst>
              </p:cNvPr>
              <p:cNvSpPr/>
              <p:nvPr/>
            </p:nvSpPr>
            <p:spPr>
              <a:xfrm>
                <a:off x="10387194"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7BDA4C-5AD6-4C8C-C0F9-0148FD818F6C}"/>
                  </a:ext>
                </a:extLst>
              </p:cNvPr>
              <p:cNvSpPr/>
              <p:nvPr/>
            </p:nvSpPr>
            <p:spPr>
              <a:xfrm>
                <a:off x="5638170"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EA46B26-EE73-81A5-D41E-FA34163DB450}"/>
                  </a:ext>
                </a:extLst>
              </p:cNvPr>
              <p:cNvSpPr/>
              <p:nvPr/>
            </p:nvSpPr>
            <p:spPr>
              <a:xfrm>
                <a:off x="9793566"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D44FDE0-2649-C383-F3DB-C6EC6DFC3B9D}"/>
                  </a:ext>
                </a:extLst>
              </p:cNvPr>
              <p:cNvSpPr/>
              <p:nvPr/>
            </p:nvSpPr>
            <p:spPr>
              <a:xfrm>
                <a:off x="9199938"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DFC293A-BC5D-55A3-24BF-6F240C511CA2}"/>
                  </a:ext>
                </a:extLst>
              </p:cNvPr>
              <p:cNvSpPr/>
              <p:nvPr/>
            </p:nvSpPr>
            <p:spPr>
              <a:xfrm>
                <a:off x="8606310" y="215318"/>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4B64DA-63BE-3208-75F6-9DB18743AEDC}"/>
                  </a:ext>
                </a:extLst>
              </p:cNvPr>
              <p:cNvSpPr/>
              <p:nvPr/>
            </p:nvSpPr>
            <p:spPr>
              <a:xfrm>
                <a:off x="7419054" y="215318"/>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A7010CA-F541-2961-E1F3-1045D0EBD9BD}"/>
                  </a:ext>
                </a:extLst>
              </p:cNvPr>
              <p:cNvSpPr/>
              <p:nvPr/>
            </p:nvSpPr>
            <p:spPr>
              <a:xfrm>
                <a:off x="801268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8B5E25E-CC22-6EC7-E548-FB2107DF5970}"/>
                  </a:ext>
                </a:extLst>
              </p:cNvPr>
              <p:cNvSpPr/>
              <p:nvPr/>
            </p:nvSpPr>
            <p:spPr>
              <a:xfrm>
                <a:off x="6825426"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93DD638-78C2-592E-068B-25C38FB2052B}"/>
                  </a:ext>
                </a:extLst>
              </p:cNvPr>
              <p:cNvSpPr/>
              <p:nvPr/>
            </p:nvSpPr>
            <p:spPr>
              <a:xfrm>
                <a:off x="10980822"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80B85F3-A9FE-4941-0ACB-4036149332B6}"/>
                  </a:ext>
                </a:extLst>
              </p:cNvPr>
              <p:cNvSpPr/>
              <p:nvPr/>
            </p:nvSpPr>
            <p:spPr>
              <a:xfrm>
                <a:off x="6231798"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A264717-3285-A134-2F3A-D1FDA0A14CF7}"/>
                  </a:ext>
                </a:extLst>
              </p:cNvPr>
              <p:cNvSpPr/>
              <p:nvPr/>
            </p:nvSpPr>
            <p:spPr>
              <a:xfrm>
                <a:off x="504454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EB1C6C-91FC-8917-83B8-9DF46908EE39}"/>
                  </a:ext>
                </a:extLst>
              </p:cNvPr>
              <p:cNvSpPr/>
              <p:nvPr/>
            </p:nvSpPr>
            <p:spPr>
              <a:xfrm>
                <a:off x="4450914"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hcSlideMaster.Title Slide_Option3Header">
            <a:extLst>
              <a:ext uri="{FF2B5EF4-FFF2-40B4-BE49-F238E27FC236}">
                <a16:creationId xmlns:a16="http://schemas.microsoft.com/office/drawing/2014/main" id="{B2B40050-33D6-DA5F-B51E-DA318EF8D88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12" name="hcSlideMaster17.Title Slide_Option3Header">
            <a:extLst>
              <a:ext uri="{FF2B5EF4-FFF2-40B4-BE49-F238E27FC236}">
                <a16:creationId xmlns:a16="http://schemas.microsoft.com/office/drawing/2014/main" id="{1152A3B9-F708-D6EC-E63D-519F8A1AA80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70381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ng Title and Content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userDrawn="1"/>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Title 1">
            <a:extLst>
              <a:ext uri="{FF2B5EF4-FFF2-40B4-BE49-F238E27FC236}">
                <a16:creationId xmlns:a16="http://schemas.microsoft.com/office/drawing/2014/main" id="{16B48EB8-CACE-B00E-B646-A8E58BE45342}"/>
              </a:ext>
            </a:extLst>
          </p:cNvPr>
          <p:cNvSpPr>
            <a:spLocks noGrp="1"/>
          </p:cNvSpPr>
          <p:nvPr>
            <p:ph type="title" hasCustomPrompt="1"/>
          </p:nvPr>
        </p:nvSpPr>
        <p:spPr>
          <a:xfrm>
            <a:off x="609600" y="365125"/>
            <a:ext cx="10972800" cy="1263649"/>
          </a:xfrm>
        </p:spPr>
        <p:txBody>
          <a:bodyPr/>
          <a:lstStyle>
            <a:lvl1pPr>
              <a:defRPr>
                <a:solidFill>
                  <a:schemeClr val="bg1"/>
                </a:solidFill>
              </a:defRPr>
            </a:lvl1pPr>
          </a:lstStyle>
          <a:p>
            <a:r>
              <a:rPr lang="en-US"/>
              <a:t>Click to add a long title that spans two lines</a:t>
            </a:r>
          </a:p>
        </p:txBody>
      </p:sp>
      <p:sp>
        <p:nvSpPr>
          <p:cNvPr id="13" name="Content Placeholder 2">
            <a:extLst>
              <a:ext uri="{FF2B5EF4-FFF2-40B4-BE49-F238E27FC236}">
                <a16:creationId xmlns:a16="http://schemas.microsoft.com/office/drawing/2014/main" id="{6B711015-21F4-6B19-C7E1-00E2F13A0F3F}"/>
              </a:ext>
            </a:extLst>
          </p:cNvPr>
          <p:cNvSpPr>
            <a:spLocks noGrp="1"/>
          </p:cNvSpPr>
          <p:nvPr>
            <p:ph idx="1" hasCustomPrompt="1"/>
          </p:nvPr>
        </p:nvSpPr>
        <p:spPr>
          <a:xfrm>
            <a:off x="609600" y="1743076"/>
            <a:ext cx="10972800" cy="443388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add text</a:t>
            </a:r>
          </a:p>
          <a:p>
            <a:pPr lvl="1"/>
            <a:r>
              <a:rPr lang="en-US"/>
              <a:t>Level 2</a:t>
            </a:r>
          </a:p>
          <a:p>
            <a:pPr lvl="2"/>
            <a:r>
              <a:rPr lang="en-US"/>
              <a:t>Level 3</a:t>
            </a:r>
          </a:p>
          <a:p>
            <a:pPr lvl="3"/>
            <a:r>
              <a:rPr lang="en-US"/>
              <a:t>Level 4</a:t>
            </a:r>
          </a:p>
        </p:txBody>
      </p:sp>
      <p:cxnSp>
        <p:nvCxnSpPr>
          <p:cNvPr id="14" name="Straight Connector 13">
            <a:extLst>
              <a:ext uri="{FF2B5EF4-FFF2-40B4-BE49-F238E27FC236}">
                <a16:creationId xmlns:a16="http://schemas.microsoft.com/office/drawing/2014/main" id="{143E3A77-DBB9-83D4-E1FB-C8D44F4AEF98}"/>
              </a:ext>
            </a:extLst>
          </p:cNvPr>
          <p:cNvCxnSpPr>
            <a:cxnSpLocks/>
          </p:cNvCxnSpPr>
          <p:nvPr userDrawn="1"/>
        </p:nvCxnSpPr>
        <p:spPr>
          <a:xfrm>
            <a:off x="609600" y="1628774"/>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891FC3D3-9042-F0F8-DF8E-7F666317E998}"/>
              </a:ext>
            </a:extLst>
          </p:cNvPr>
          <p:cNvCxnSpPr>
            <a:cxnSpLocks/>
          </p:cNvCxnSpPr>
          <p:nvPr userDrawn="1"/>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4" name="Group 3">
            <a:extLst>
              <a:ext uri="{FF2B5EF4-FFF2-40B4-BE49-F238E27FC236}">
                <a16:creationId xmlns:a16="http://schemas.microsoft.com/office/drawing/2014/main" id="{546DDE6A-03D3-2E85-2B41-152CE44FDAFC}"/>
              </a:ext>
            </a:extLst>
          </p:cNvPr>
          <p:cNvGrpSpPr>
            <a:grpSpLocks noChangeAspect="1"/>
          </p:cNvGrpSpPr>
          <p:nvPr userDrawn="1"/>
        </p:nvGrpSpPr>
        <p:grpSpPr>
          <a:xfrm>
            <a:off x="221656" y="6417598"/>
            <a:ext cx="746936" cy="411480"/>
            <a:chOff x="1665033" y="288999"/>
            <a:chExt cx="1138087" cy="626961"/>
          </a:xfrm>
        </p:grpSpPr>
        <p:pic>
          <p:nvPicPr>
            <p:cNvPr id="6" name="Picture 2" descr="https://www.nsf.gov/images/logos/NSF_AllWhite_bitmap_Logo.png">
              <a:extLst>
                <a:ext uri="{FF2B5EF4-FFF2-40B4-BE49-F238E27FC236}">
                  <a16:creationId xmlns:a16="http://schemas.microsoft.com/office/drawing/2014/main" id="{586056D7-F7EF-A26D-7896-93D6022F9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background pattern&#10;&#10;Description automatically generated">
              <a:extLst>
                <a:ext uri="{FF2B5EF4-FFF2-40B4-BE49-F238E27FC236}">
                  <a16:creationId xmlns:a16="http://schemas.microsoft.com/office/drawing/2014/main" id="{D8142BA1-9E08-0B42-9050-A88ACFD74B5B}"/>
                </a:ext>
              </a:extLst>
            </p:cNvPr>
            <p:cNvPicPr>
              <a:picLocks noChangeAspect="1"/>
            </p:cNvPicPr>
            <p:nvPr userDrawn="1"/>
          </p:nvPicPr>
          <p:blipFill>
            <a:blip r:embed="rId3"/>
            <a:stretch>
              <a:fillRect/>
            </a:stretch>
          </p:blipFill>
          <p:spPr>
            <a:xfrm>
              <a:off x="2371884" y="346433"/>
              <a:ext cx="431236" cy="512093"/>
            </a:xfrm>
            <a:prstGeom prst="rect">
              <a:avLst/>
            </a:prstGeom>
          </p:spPr>
        </p:pic>
        <p:cxnSp>
          <p:nvCxnSpPr>
            <p:cNvPr id="16" name="Straight Connector 15">
              <a:extLst>
                <a:ext uri="{FF2B5EF4-FFF2-40B4-BE49-F238E27FC236}">
                  <a16:creationId xmlns:a16="http://schemas.microsoft.com/office/drawing/2014/main" id="{A0055A51-B7C5-8839-2A0B-12BD91964AFF}"/>
                </a:ext>
              </a:extLst>
            </p:cNvPr>
            <p:cNvCxnSpPr>
              <a:cxnSpLocks/>
            </p:cNvCxnSpPr>
            <p:nvPr userDrawn="1"/>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42.Long Title and Content_DarkHeader">
            <a:extLst>
              <a:ext uri="{FF2B5EF4-FFF2-40B4-BE49-F238E27FC236}">
                <a16:creationId xmlns:a16="http://schemas.microsoft.com/office/drawing/2014/main" id="{8C55B0C4-D5CF-5888-EAFE-6BF8DE9390C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61872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lumns_Dark">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0"/>
          <a:tileRect/>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userDrawn="1"/>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Content Placeholder 2">
            <a:extLst>
              <a:ext uri="{FF2B5EF4-FFF2-40B4-BE49-F238E27FC236}">
                <a16:creationId xmlns:a16="http://schemas.microsoft.com/office/drawing/2014/main" id="{2B41C6C9-8110-B08D-991C-E1FBA1A3893B}"/>
              </a:ext>
            </a:extLst>
          </p:cNvPr>
          <p:cNvSpPr>
            <a:spLocks noGrp="1"/>
          </p:cNvSpPr>
          <p:nvPr>
            <p:ph sz="half" idx="1" hasCustomPrompt="1"/>
          </p:nvPr>
        </p:nvSpPr>
        <p:spPr>
          <a:xfrm>
            <a:off x="609600" y="1149350"/>
            <a:ext cx="5410200" cy="4351338"/>
          </a:xfrm>
          <a:prstGeom prst="rect">
            <a:avLst/>
          </a:prstGeom>
        </p:spPr>
        <p:txBody>
          <a:bodyPr/>
          <a:lstStyle>
            <a:lvl1pPr marL="344488" indent="-344488">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add text</a:t>
            </a:r>
          </a:p>
          <a:p>
            <a:pPr lvl="1"/>
            <a:r>
              <a:rPr lang="en-US"/>
              <a:t>Level 2</a:t>
            </a:r>
          </a:p>
          <a:p>
            <a:pPr lvl="2"/>
            <a:r>
              <a:rPr lang="en-US"/>
              <a:t>Level 3</a:t>
            </a:r>
          </a:p>
        </p:txBody>
      </p:sp>
      <p:sp>
        <p:nvSpPr>
          <p:cNvPr id="13" name="Content Placeholder 3">
            <a:extLst>
              <a:ext uri="{FF2B5EF4-FFF2-40B4-BE49-F238E27FC236}">
                <a16:creationId xmlns:a16="http://schemas.microsoft.com/office/drawing/2014/main" id="{6249BE76-FC8E-2D9E-59B3-3EE91CC7603B}"/>
              </a:ext>
            </a:extLst>
          </p:cNvPr>
          <p:cNvSpPr>
            <a:spLocks noGrp="1"/>
          </p:cNvSpPr>
          <p:nvPr>
            <p:ph sz="half" idx="2" hasCustomPrompt="1"/>
          </p:nvPr>
        </p:nvSpPr>
        <p:spPr>
          <a:xfrm>
            <a:off x="6172200" y="1149350"/>
            <a:ext cx="5410200" cy="4351338"/>
          </a:xfrm>
          <a:prstGeom prst="rect">
            <a:avLst/>
          </a:prstGeom>
        </p:spPr>
        <p:txBody>
          <a:bodyPr/>
          <a:lstStyle>
            <a:lvl1pPr marL="344488" indent="-344488">
              <a:buClr>
                <a:schemeClr val="bg1"/>
              </a:buClr>
              <a:buFont typeface="Arial" panose="020B0604020202020204" pitchFamily="34" charset="0"/>
              <a:buChar char="•"/>
              <a:defRPr lang="en-US" sz="3200" kern="1200">
                <a:solidFill>
                  <a:schemeClr val="bg1"/>
                </a:solidFill>
                <a:latin typeface="+mn-lt"/>
                <a:ea typeface="+mn-ea"/>
                <a:cs typeface="Arial" panose="020B0604020202020204" pitchFamily="34" charset="0"/>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add text</a:t>
            </a:r>
          </a:p>
          <a:p>
            <a:pPr lvl="1"/>
            <a:r>
              <a:rPr lang="en-US"/>
              <a:t>Level 2</a:t>
            </a:r>
          </a:p>
          <a:p>
            <a:pPr lvl="2"/>
            <a:r>
              <a:rPr lang="en-US"/>
              <a:t>Level 3</a:t>
            </a:r>
          </a:p>
        </p:txBody>
      </p:sp>
      <p:sp>
        <p:nvSpPr>
          <p:cNvPr id="14" name="Title 1">
            <a:extLst>
              <a:ext uri="{FF2B5EF4-FFF2-40B4-BE49-F238E27FC236}">
                <a16:creationId xmlns:a16="http://schemas.microsoft.com/office/drawing/2014/main" id="{7181EC03-5646-EE90-6580-9710BEC75930}"/>
              </a:ext>
            </a:extLst>
          </p:cNvPr>
          <p:cNvSpPr>
            <a:spLocks noGrp="1"/>
          </p:cNvSpPr>
          <p:nvPr>
            <p:ph type="title" hasCustomPrompt="1"/>
          </p:nvPr>
        </p:nvSpPr>
        <p:spPr>
          <a:xfrm>
            <a:off x="609600" y="365126"/>
            <a:ext cx="10972800" cy="628734"/>
          </a:xfrm>
        </p:spPr>
        <p:txBody>
          <a:bodyPr>
            <a:noAutofit/>
          </a:bodyPr>
          <a:lstStyle>
            <a:lvl1pPr>
              <a:defRPr sz="4000">
                <a:solidFill>
                  <a:schemeClr val="bg1"/>
                </a:solidFill>
              </a:defRPr>
            </a:lvl1pPr>
          </a:lstStyle>
          <a:p>
            <a:r>
              <a:rPr lang="en-US"/>
              <a:t>Click to add title</a:t>
            </a:r>
          </a:p>
        </p:txBody>
      </p:sp>
      <p:cxnSp>
        <p:nvCxnSpPr>
          <p:cNvPr id="15" name="Straight Connector 14">
            <a:extLst>
              <a:ext uri="{FF2B5EF4-FFF2-40B4-BE49-F238E27FC236}">
                <a16:creationId xmlns:a16="http://schemas.microsoft.com/office/drawing/2014/main" id="{8D6E62E3-A353-2270-8D0B-994BACF7B02E}"/>
              </a:ext>
            </a:extLst>
          </p:cNvPr>
          <p:cNvCxnSpPr>
            <a:cxnSpLocks/>
          </p:cNvCxnSpPr>
          <p:nvPr userDrawn="1"/>
        </p:nvCxnSpPr>
        <p:spPr>
          <a:xfrm>
            <a:off x="609600" y="993859"/>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6C139367-0F28-197F-04FA-5C4B4ADF5DBA}"/>
              </a:ext>
            </a:extLst>
          </p:cNvPr>
          <p:cNvCxnSpPr>
            <a:cxnSpLocks/>
          </p:cNvCxnSpPr>
          <p:nvPr userDrawn="1"/>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4" name="Group 3">
            <a:extLst>
              <a:ext uri="{FF2B5EF4-FFF2-40B4-BE49-F238E27FC236}">
                <a16:creationId xmlns:a16="http://schemas.microsoft.com/office/drawing/2014/main" id="{087F2F3A-AF5B-CE9E-AA2C-A4607210EEAE}"/>
              </a:ext>
            </a:extLst>
          </p:cNvPr>
          <p:cNvGrpSpPr>
            <a:grpSpLocks noChangeAspect="1"/>
          </p:cNvGrpSpPr>
          <p:nvPr userDrawn="1"/>
        </p:nvGrpSpPr>
        <p:grpSpPr>
          <a:xfrm>
            <a:off x="221656" y="6417598"/>
            <a:ext cx="746936" cy="411480"/>
            <a:chOff x="1665033" y="288999"/>
            <a:chExt cx="1138087" cy="626961"/>
          </a:xfrm>
        </p:grpSpPr>
        <p:pic>
          <p:nvPicPr>
            <p:cNvPr id="6" name="Picture 2" descr="https://www.nsf.gov/images/logos/NSF_AllWhite_bitmap_Logo.png">
              <a:extLst>
                <a:ext uri="{FF2B5EF4-FFF2-40B4-BE49-F238E27FC236}">
                  <a16:creationId xmlns:a16="http://schemas.microsoft.com/office/drawing/2014/main" id="{E1374B7A-C288-B87A-2A83-3E088C893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background pattern&#10;&#10;Description automatically generated">
              <a:extLst>
                <a:ext uri="{FF2B5EF4-FFF2-40B4-BE49-F238E27FC236}">
                  <a16:creationId xmlns:a16="http://schemas.microsoft.com/office/drawing/2014/main" id="{148AA39F-541F-295F-AAF4-4171CF7EB269}"/>
                </a:ext>
              </a:extLst>
            </p:cNvPr>
            <p:cNvPicPr>
              <a:picLocks noChangeAspect="1"/>
            </p:cNvPicPr>
            <p:nvPr userDrawn="1"/>
          </p:nvPicPr>
          <p:blipFill>
            <a:blip r:embed="rId3"/>
            <a:stretch>
              <a:fillRect/>
            </a:stretch>
          </p:blipFill>
          <p:spPr>
            <a:xfrm>
              <a:off x="2371884" y="346433"/>
              <a:ext cx="431236" cy="512093"/>
            </a:xfrm>
            <a:prstGeom prst="rect">
              <a:avLst/>
            </a:prstGeom>
          </p:spPr>
        </p:pic>
        <p:cxnSp>
          <p:nvCxnSpPr>
            <p:cNvPr id="17" name="Straight Connector 16">
              <a:extLst>
                <a:ext uri="{FF2B5EF4-FFF2-40B4-BE49-F238E27FC236}">
                  <a16:creationId xmlns:a16="http://schemas.microsoft.com/office/drawing/2014/main" id="{B94515CC-234D-6579-1821-1CB7F65CA812}"/>
                </a:ext>
              </a:extLst>
            </p:cNvPr>
            <p:cNvCxnSpPr>
              <a:cxnSpLocks/>
            </p:cNvCxnSpPr>
            <p:nvPr userDrawn="1"/>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42.Two Columns_DarkHeader">
            <a:extLst>
              <a:ext uri="{FF2B5EF4-FFF2-40B4-BE49-F238E27FC236}">
                <a16:creationId xmlns:a16="http://schemas.microsoft.com/office/drawing/2014/main" id="{D91E37A7-36C4-DECE-6DB8-204FC538E4A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75172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ng Title with Two Columns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userDrawn="1"/>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Title 1">
            <a:extLst>
              <a:ext uri="{FF2B5EF4-FFF2-40B4-BE49-F238E27FC236}">
                <a16:creationId xmlns:a16="http://schemas.microsoft.com/office/drawing/2014/main" id="{16B48EB8-CACE-B00E-B646-A8E58BE45342}"/>
              </a:ext>
            </a:extLst>
          </p:cNvPr>
          <p:cNvSpPr>
            <a:spLocks noGrp="1"/>
          </p:cNvSpPr>
          <p:nvPr>
            <p:ph type="title" hasCustomPrompt="1"/>
          </p:nvPr>
        </p:nvSpPr>
        <p:spPr>
          <a:xfrm>
            <a:off x="609600" y="365125"/>
            <a:ext cx="10972800" cy="1263649"/>
          </a:xfrm>
        </p:spPr>
        <p:txBody>
          <a:bodyPr/>
          <a:lstStyle>
            <a:lvl1pPr>
              <a:defRPr>
                <a:solidFill>
                  <a:schemeClr val="bg1"/>
                </a:solidFill>
              </a:defRPr>
            </a:lvl1pPr>
          </a:lstStyle>
          <a:p>
            <a:r>
              <a:rPr lang="en-US"/>
              <a:t>Click to add a long title that spans two lines</a:t>
            </a:r>
          </a:p>
        </p:txBody>
      </p:sp>
      <p:cxnSp>
        <p:nvCxnSpPr>
          <p:cNvPr id="14" name="Straight Connector 13">
            <a:extLst>
              <a:ext uri="{FF2B5EF4-FFF2-40B4-BE49-F238E27FC236}">
                <a16:creationId xmlns:a16="http://schemas.microsoft.com/office/drawing/2014/main" id="{143E3A77-DBB9-83D4-E1FB-C8D44F4AEF98}"/>
              </a:ext>
            </a:extLst>
          </p:cNvPr>
          <p:cNvCxnSpPr>
            <a:cxnSpLocks/>
          </p:cNvCxnSpPr>
          <p:nvPr userDrawn="1"/>
        </p:nvCxnSpPr>
        <p:spPr>
          <a:xfrm>
            <a:off x="609600" y="1628774"/>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891FC3D3-9042-F0F8-DF8E-7F666317E998}"/>
              </a:ext>
            </a:extLst>
          </p:cNvPr>
          <p:cNvCxnSpPr>
            <a:cxnSpLocks/>
          </p:cNvCxnSpPr>
          <p:nvPr userDrawn="1"/>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sp>
        <p:nvSpPr>
          <p:cNvPr id="4" name="Content Placeholder 2">
            <a:extLst>
              <a:ext uri="{FF2B5EF4-FFF2-40B4-BE49-F238E27FC236}">
                <a16:creationId xmlns:a16="http://schemas.microsoft.com/office/drawing/2014/main" id="{934A1F23-0905-9940-2F33-FB8C53D09E8D}"/>
              </a:ext>
            </a:extLst>
          </p:cNvPr>
          <p:cNvSpPr>
            <a:spLocks noGrp="1"/>
          </p:cNvSpPr>
          <p:nvPr>
            <p:ph sz="half" idx="1" hasCustomPrompt="1"/>
          </p:nvPr>
        </p:nvSpPr>
        <p:spPr>
          <a:xfrm>
            <a:off x="609600" y="1815628"/>
            <a:ext cx="5410200" cy="3685059"/>
          </a:xfrm>
          <a:prstGeom prst="rect">
            <a:avLst/>
          </a:prstGeom>
        </p:spPr>
        <p:txBody>
          <a:bodyPr/>
          <a:lstStyle>
            <a:lvl1pPr marL="344488" indent="-344488">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add text</a:t>
            </a:r>
          </a:p>
          <a:p>
            <a:pPr lvl="1"/>
            <a:r>
              <a:rPr lang="en-US"/>
              <a:t>Level 2</a:t>
            </a:r>
          </a:p>
          <a:p>
            <a:pPr lvl="2"/>
            <a:r>
              <a:rPr lang="en-US"/>
              <a:t>Level 3</a:t>
            </a:r>
          </a:p>
        </p:txBody>
      </p:sp>
      <p:sp>
        <p:nvSpPr>
          <p:cNvPr id="6" name="Content Placeholder 3">
            <a:extLst>
              <a:ext uri="{FF2B5EF4-FFF2-40B4-BE49-F238E27FC236}">
                <a16:creationId xmlns:a16="http://schemas.microsoft.com/office/drawing/2014/main" id="{1D507DF9-03C4-13AC-F44E-97A484DA700D}"/>
              </a:ext>
            </a:extLst>
          </p:cNvPr>
          <p:cNvSpPr>
            <a:spLocks noGrp="1"/>
          </p:cNvSpPr>
          <p:nvPr>
            <p:ph sz="half" idx="2" hasCustomPrompt="1"/>
          </p:nvPr>
        </p:nvSpPr>
        <p:spPr>
          <a:xfrm>
            <a:off x="6172200" y="1813620"/>
            <a:ext cx="5410200" cy="3687068"/>
          </a:xfrm>
          <a:prstGeom prst="rect">
            <a:avLst/>
          </a:prstGeom>
        </p:spPr>
        <p:txBody>
          <a:bodyPr/>
          <a:lstStyle>
            <a:lvl1pPr marL="344488" indent="-344488">
              <a:buClr>
                <a:schemeClr val="bg1"/>
              </a:buClr>
              <a:buFont typeface="Arial" panose="020B0604020202020204" pitchFamily="34" charset="0"/>
              <a:buChar char="•"/>
              <a:defRPr lang="en-US" sz="3200" kern="1200">
                <a:solidFill>
                  <a:schemeClr val="bg1"/>
                </a:solidFill>
                <a:latin typeface="+mn-lt"/>
                <a:ea typeface="+mn-ea"/>
                <a:cs typeface="Arial" panose="020B0604020202020204" pitchFamily="34" charset="0"/>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add text</a:t>
            </a:r>
          </a:p>
          <a:p>
            <a:pPr lvl="1"/>
            <a:r>
              <a:rPr lang="en-US"/>
              <a:t>Level 2</a:t>
            </a:r>
          </a:p>
          <a:p>
            <a:pPr lvl="2"/>
            <a:r>
              <a:rPr lang="en-US"/>
              <a:t>Level 3</a:t>
            </a:r>
          </a:p>
        </p:txBody>
      </p:sp>
      <p:grpSp>
        <p:nvGrpSpPr>
          <p:cNvPr id="13" name="Group 12">
            <a:extLst>
              <a:ext uri="{FF2B5EF4-FFF2-40B4-BE49-F238E27FC236}">
                <a16:creationId xmlns:a16="http://schemas.microsoft.com/office/drawing/2014/main" id="{3A507701-C25B-02DE-48F4-2129E674D40A}"/>
              </a:ext>
            </a:extLst>
          </p:cNvPr>
          <p:cNvGrpSpPr>
            <a:grpSpLocks noChangeAspect="1"/>
          </p:cNvGrpSpPr>
          <p:nvPr userDrawn="1"/>
        </p:nvGrpSpPr>
        <p:grpSpPr>
          <a:xfrm>
            <a:off x="221656" y="6417598"/>
            <a:ext cx="746936" cy="411480"/>
            <a:chOff x="1665033" y="288999"/>
            <a:chExt cx="1138087" cy="626961"/>
          </a:xfrm>
        </p:grpSpPr>
        <p:pic>
          <p:nvPicPr>
            <p:cNvPr id="15" name="Picture 2" descr="https://www.nsf.gov/images/logos/NSF_AllWhite_bitmap_Logo.png">
              <a:extLst>
                <a:ext uri="{FF2B5EF4-FFF2-40B4-BE49-F238E27FC236}">
                  <a16:creationId xmlns:a16="http://schemas.microsoft.com/office/drawing/2014/main" id="{15B0E5CE-D906-4702-11D5-8C241DC11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background pattern&#10;&#10;Description automatically generated">
              <a:extLst>
                <a:ext uri="{FF2B5EF4-FFF2-40B4-BE49-F238E27FC236}">
                  <a16:creationId xmlns:a16="http://schemas.microsoft.com/office/drawing/2014/main" id="{F21335F0-5EC6-1C94-BDAC-2C595F1F8567}"/>
                </a:ext>
              </a:extLst>
            </p:cNvPr>
            <p:cNvPicPr>
              <a:picLocks noChangeAspect="1"/>
            </p:cNvPicPr>
            <p:nvPr userDrawn="1"/>
          </p:nvPicPr>
          <p:blipFill>
            <a:blip r:embed="rId3"/>
            <a:stretch>
              <a:fillRect/>
            </a:stretch>
          </p:blipFill>
          <p:spPr>
            <a:xfrm>
              <a:off x="2371884" y="346433"/>
              <a:ext cx="431236" cy="512093"/>
            </a:xfrm>
            <a:prstGeom prst="rect">
              <a:avLst/>
            </a:prstGeom>
          </p:spPr>
        </p:pic>
        <p:cxnSp>
          <p:nvCxnSpPr>
            <p:cNvPr id="17" name="Straight Connector 16">
              <a:extLst>
                <a:ext uri="{FF2B5EF4-FFF2-40B4-BE49-F238E27FC236}">
                  <a16:creationId xmlns:a16="http://schemas.microsoft.com/office/drawing/2014/main" id="{AAB4A48E-831D-5D8A-7EC3-08748D5187C6}"/>
                </a:ext>
              </a:extLst>
            </p:cNvPr>
            <p:cNvCxnSpPr>
              <a:cxnSpLocks/>
            </p:cNvCxnSpPr>
            <p:nvPr userDrawn="1"/>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42.Long Title with Two Columns_DarkHeader">
            <a:extLst>
              <a:ext uri="{FF2B5EF4-FFF2-40B4-BE49-F238E27FC236}">
                <a16:creationId xmlns:a16="http://schemas.microsoft.com/office/drawing/2014/main" id="{6D01BD38-99E7-71B4-B5EC-81166839A20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03527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slide_Option1">
    <p:bg>
      <p:bgPr>
        <a:gradFill>
          <a:gsLst>
            <a:gs pos="0">
              <a:srgbClr val="002F5E"/>
            </a:gs>
            <a:gs pos="50000">
              <a:schemeClr val="accent1"/>
            </a:gs>
            <a:gs pos="100000">
              <a:schemeClr val="accent1"/>
            </a:gs>
          </a:gsLst>
          <a:lin ang="18900000" scaled="0"/>
        </a:gra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E48A7F6-AEDB-4ACB-B5FE-41C9859837FA}" type="slidenum">
              <a:rPr lang="en-US" smtClean="0"/>
              <a:pPr/>
              <a:t>‹#›</a:t>
            </a:fld>
            <a:endParaRPr lang="en-US"/>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840098" y="3611364"/>
            <a:ext cx="10972800" cy="2306005"/>
          </a:xfrm>
          <a:prstGeom prst="rect">
            <a:avLst/>
          </a:prstGeom>
        </p:spPr>
        <p:txBody>
          <a:bodyPr anchor="t"/>
          <a:lstStyle>
            <a:lvl1pPr marL="0" indent="0">
              <a:lnSpc>
                <a:spcPct val="110000"/>
              </a:lnSpc>
              <a:spcBef>
                <a:spcPts val="0"/>
              </a:spcBef>
              <a:buNone/>
              <a:defRPr b="1">
                <a:solidFill>
                  <a:schemeClr val="bg1"/>
                </a:solidFill>
                <a:latin typeface="+mn-lt"/>
                <a:cs typeface="Arial" panose="020B0604020202020204" pitchFamily="34" charset="0"/>
              </a:defRPr>
            </a:lvl1pPr>
          </a:lstStyle>
          <a:p>
            <a:pPr lvl="0"/>
            <a:r>
              <a:rPr lang="en-US"/>
              <a:t>Contact Information</a:t>
            </a:r>
          </a:p>
        </p:txBody>
      </p:sp>
      <p:grpSp>
        <p:nvGrpSpPr>
          <p:cNvPr id="17" name="Group 16">
            <a:extLst>
              <a:ext uri="{FF2B5EF4-FFF2-40B4-BE49-F238E27FC236}">
                <a16:creationId xmlns:a16="http://schemas.microsoft.com/office/drawing/2014/main" id="{21989FC7-67CF-D82E-7DB6-FE17FA73397B}"/>
              </a:ext>
            </a:extLst>
          </p:cNvPr>
          <p:cNvGrpSpPr>
            <a:grpSpLocks noGrp="1" noUngrp="1" noRot="1" noMove="1" noResize="1"/>
          </p:cNvGrpSpPr>
          <p:nvPr userDrawn="1"/>
        </p:nvGrpSpPr>
        <p:grpSpPr>
          <a:xfrm>
            <a:off x="-1128" y="0"/>
            <a:ext cx="12198096" cy="3341997"/>
            <a:chOff x="-1128" y="0"/>
            <a:chExt cx="12198096" cy="3341997"/>
          </a:xfrm>
        </p:grpSpPr>
        <p:sp>
          <p:nvSpPr>
            <p:cNvPr id="15" name="Rectangle 14">
              <a:extLst>
                <a:ext uri="{FF2B5EF4-FFF2-40B4-BE49-F238E27FC236}">
                  <a16:creationId xmlns:a16="http://schemas.microsoft.com/office/drawing/2014/main" id="{33AD8440-C413-3BB9-D6ED-AFDDF80D76BD}"/>
                </a:ext>
              </a:extLst>
            </p:cNvPr>
            <p:cNvSpPr>
              <a:spLocks noGrp="1" noRot="1" noMove="1" noResize="1" noEditPoints="1" noAdjustHandles="1" noChangeArrowheads="1" noChangeShapeType="1"/>
            </p:cNvSpPr>
            <p:nvPr userDrawn="1"/>
          </p:nvSpPr>
          <p:spPr>
            <a:xfrm>
              <a:off x="-1128" y="0"/>
              <a:ext cx="12198096" cy="327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613C18-22AD-470B-AF8D-48A540C40390}"/>
                </a:ext>
              </a:extLst>
            </p:cNvPr>
            <p:cNvSpPr>
              <a:spLocks noGrp="1" noRot="1" noMove="1" noResize="1" noEditPoints="1" noAdjustHandles="1" noChangeArrowheads="1" noChangeShapeType="1"/>
            </p:cNvSpPr>
            <p:nvPr/>
          </p:nvSpPr>
          <p:spPr>
            <a:xfrm>
              <a:off x="-1128" y="3277989"/>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descr="Logo&#10;&#10;Description automatically generated">
              <a:extLst>
                <a:ext uri="{FF2B5EF4-FFF2-40B4-BE49-F238E27FC236}">
                  <a16:creationId xmlns:a16="http://schemas.microsoft.com/office/drawing/2014/main" id="{B26A9385-DA15-B263-D9AE-77483C34011C}"/>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4360133" y="842504"/>
              <a:ext cx="3471734" cy="2002536"/>
            </a:xfrm>
            <a:prstGeom prst="rect">
              <a:avLst/>
            </a:prstGeom>
          </p:spPr>
        </p:pic>
      </p:grpSp>
      <p:grpSp>
        <p:nvGrpSpPr>
          <p:cNvPr id="19" name="Group 18">
            <a:extLst>
              <a:ext uri="{FF2B5EF4-FFF2-40B4-BE49-F238E27FC236}">
                <a16:creationId xmlns:a16="http://schemas.microsoft.com/office/drawing/2014/main" id="{F71B8953-69E1-ECCB-8912-820DB8DE703C}"/>
              </a:ext>
            </a:extLst>
          </p:cNvPr>
          <p:cNvGrpSpPr/>
          <p:nvPr userDrawn="1"/>
        </p:nvGrpSpPr>
        <p:grpSpPr>
          <a:xfrm>
            <a:off x="4951018" y="6214189"/>
            <a:ext cx="2289965" cy="307777"/>
            <a:chOff x="840098" y="6252289"/>
            <a:chExt cx="2289965" cy="307777"/>
          </a:xfrm>
        </p:grpSpPr>
        <p:pic>
          <p:nvPicPr>
            <p:cNvPr id="20" name="Picture 19" descr="Icon&#10;&#10;Description automatically generated">
              <a:extLst>
                <a:ext uri="{FF2B5EF4-FFF2-40B4-BE49-F238E27FC236}">
                  <a16:creationId xmlns:a16="http://schemas.microsoft.com/office/drawing/2014/main" id="{972611E4-1C3B-D071-2B81-D32D7AEEEAD9}"/>
                </a:ext>
              </a:extLst>
            </p:cNvPr>
            <p:cNvPicPr>
              <a:picLocks noChangeAspect="1"/>
            </p:cNvPicPr>
            <p:nvPr userDrawn="1"/>
          </p:nvPicPr>
          <p:blipFill>
            <a:blip r:embed="rId3"/>
            <a:stretch>
              <a:fillRect/>
            </a:stretch>
          </p:blipFill>
          <p:spPr>
            <a:xfrm>
              <a:off x="840098" y="6314738"/>
              <a:ext cx="182880" cy="182880"/>
            </a:xfrm>
            <a:prstGeom prst="rect">
              <a:avLst/>
            </a:prstGeom>
          </p:spPr>
        </p:pic>
        <p:sp>
          <p:nvSpPr>
            <p:cNvPr id="22" name="TextBox 21">
              <a:extLst>
                <a:ext uri="{FF2B5EF4-FFF2-40B4-BE49-F238E27FC236}">
                  <a16:creationId xmlns:a16="http://schemas.microsoft.com/office/drawing/2014/main" id="{4F332B87-74A4-B11B-AAD6-6D49528D5271}"/>
                </a:ext>
              </a:extLst>
            </p:cNvPr>
            <p:cNvSpPr txBox="1"/>
            <p:nvPr userDrawn="1"/>
          </p:nvSpPr>
          <p:spPr>
            <a:xfrm>
              <a:off x="1022979" y="6252289"/>
              <a:ext cx="2107084" cy="307777"/>
            </a:xfrm>
            <a:prstGeom prst="rect">
              <a:avLst/>
            </a:prstGeom>
            <a:noFill/>
          </p:spPr>
          <p:txBody>
            <a:bodyPr wrap="square">
              <a:spAutoFit/>
            </a:bodyPr>
            <a:lstStyle/>
            <a:p>
              <a:pPr marL="0" indent="0">
                <a:buFont typeface="Arial" panose="020B0604020202020204" pitchFamily="34" charset="0"/>
                <a:buNone/>
              </a:pPr>
              <a:r>
                <a:rPr lang="en-US" sz="1400" b="1" dirty="0">
                  <a:solidFill>
                    <a:schemeClr val="bg1"/>
                  </a:solidFill>
                  <a:hlinkClick r:id="rId4">
                    <a:extLst>
                      <a:ext uri="{A12FA001-AC4F-418D-AE19-62706E023703}">
                        <ahyp:hlinkClr xmlns:ahyp="http://schemas.microsoft.com/office/drawing/2018/hyperlinkcolor" val="tx"/>
                      </a:ext>
                    </a:extLst>
                  </a:hlinkClick>
                </a:rPr>
                <a:t>https://ncses.nsf.gov</a:t>
              </a:r>
              <a:endParaRPr lang="en-US" sz="1400" b="1" dirty="0">
                <a:solidFill>
                  <a:schemeClr val="bg1"/>
                </a:solidFill>
              </a:endParaRPr>
            </a:p>
          </p:txBody>
        </p:sp>
      </p:grpSp>
      <p:grpSp>
        <p:nvGrpSpPr>
          <p:cNvPr id="23" name="Group 22">
            <a:extLst>
              <a:ext uri="{FF2B5EF4-FFF2-40B4-BE49-F238E27FC236}">
                <a16:creationId xmlns:a16="http://schemas.microsoft.com/office/drawing/2014/main" id="{2320B52B-A057-AD8A-EA84-682DD9B64BA9}"/>
              </a:ext>
            </a:extLst>
          </p:cNvPr>
          <p:cNvGrpSpPr/>
          <p:nvPr userDrawn="1"/>
        </p:nvGrpSpPr>
        <p:grpSpPr>
          <a:xfrm>
            <a:off x="5788064" y="6497618"/>
            <a:ext cx="615873" cy="274320"/>
            <a:chOff x="6103943" y="6497618"/>
            <a:chExt cx="615873" cy="274320"/>
          </a:xfrm>
        </p:grpSpPr>
        <p:pic>
          <p:nvPicPr>
            <p:cNvPr id="24" name="Picture 23">
              <a:hlinkClick r:id="rId5"/>
              <a:extLst>
                <a:ext uri="{FF2B5EF4-FFF2-40B4-BE49-F238E27FC236}">
                  <a16:creationId xmlns:a16="http://schemas.microsoft.com/office/drawing/2014/main" id="{987ADBA7-3481-F816-8F80-956638EE3A26}"/>
                </a:ext>
              </a:extLst>
            </p:cNvPr>
            <p:cNvPicPr>
              <a:picLocks noChangeAspect="1"/>
            </p:cNvPicPr>
            <p:nvPr userDrawn="1"/>
          </p:nvPicPr>
          <p:blipFill>
            <a:blip r:embed="rId6"/>
            <a:srcRect/>
            <a:stretch/>
          </p:blipFill>
          <p:spPr>
            <a:xfrm>
              <a:off x="6540202" y="6543338"/>
              <a:ext cx="179614" cy="182880"/>
            </a:xfrm>
            <a:prstGeom prst="rect">
              <a:avLst/>
            </a:prstGeom>
          </p:spPr>
        </p:pic>
        <p:pic>
          <p:nvPicPr>
            <p:cNvPr id="25" name="Picture 24" descr="A white letter on a black background&#10;&#10;Description automatically generated">
              <a:hlinkClick r:id="rId7"/>
              <a:extLst>
                <a:ext uri="{FF2B5EF4-FFF2-40B4-BE49-F238E27FC236}">
                  <a16:creationId xmlns:a16="http://schemas.microsoft.com/office/drawing/2014/main" id="{C26CDC14-FD6F-50BD-CFD0-8AFAA281BB89}"/>
                </a:ext>
              </a:extLst>
            </p:cNvPr>
            <p:cNvPicPr>
              <a:picLocks noChangeAspect="1"/>
            </p:cNvPicPr>
            <p:nvPr userDrawn="1"/>
          </p:nvPicPr>
          <p:blipFill>
            <a:blip r:embed="rId8"/>
            <a:stretch>
              <a:fillRect/>
            </a:stretch>
          </p:blipFill>
          <p:spPr>
            <a:xfrm>
              <a:off x="6103943" y="6497618"/>
              <a:ext cx="274320" cy="274320"/>
            </a:xfrm>
            <a:prstGeom prst="rect">
              <a:avLst/>
            </a:prstGeom>
          </p:spPr>
        </p:pic>
      </p:grpSp>
      <p:sp>
        <p:nvSpPr>
          <p:cNvPr id="3" name="hcSlideMaster42.End slide_Option1Header">
            <a:extLst>
              <a:ext uri="{FF2B5EF4-FFF2-40B4-BE49-F238E27FC236}">
                <a16:creationId xmlns:a16="http://schemas.microsoft.com/office/drawing/2014/main" id="{4CC44DCA-5415-E5D1-A826-76DA7C7DE75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69126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_Option2">
    <p:bg>
      <p:bgPr>
        <a:gradFill>
          <a:gsLst>
            <a:gs pos="0">
              <a:srgbClr val="002F5E"/>
            </a:gs>
            <a:gs pos="50000">
              <a:schemeClr val="accent1"/>
            </a:gs>
            <a:gs pos="100000">
              <a:schemeClr val="accent1"/>
            </a:gs>
          </a:gsLst>
          <a:lin ang="18900000" scaled="0"/>
        </a:gra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E48A7F6-AEDB-4ACB-B5FE-41C9859837FA}" type="slidenum">
              <a:rPr lang="en-US" smtClean="0"/>
              <a:pPr/>
              <a:t>‹#›</a:t>
            </a:fld>
            <a:endParaRPr lang="en-US"/>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1103086" y="3611364"/>
            <a:ext cx="10709812" cy="1837567"/>
          </a:xfrm>
          <a:prstGeom prst="rect">
            <a:avLst/>
          </a:prstGeom>
        </p:spPr>
        <p:txBody>
          <a:bodyPr anchor="t"/>
          <a:lstStyle>
            <a:lvl1pPr marL="0" indent="0">
              <a:buNone/>
              <a:defRPr b="1">
                <a:solidFill>
                  <a:schemeClr val="bg1"/>
                </a:solidFill>
                <a:latin typeface="+mn-lt"/>
                <a:cs typeface="Arial" panose="020B0604020202020204" pitchFamily="34" charset="0"/>
              </a:defRPr>
            </a:lvl1pPr>
          </a:lstStyle>
          <a:p>
            <a:pPr lvl="0"/>
            <a:r>
              <a:rPr lang="en-US"/>
              <a:t>Contact Information</a:t>
            </a:r>
          </a:p>
        </p:txBody>
      </p:sp>
      <p:grpSp>
        <p:nvGrpSpPr>
          <p:cNvPr id="24" name="Group 23">
            <a:extLst>
              <a:ext uri="{FF2B5EF4-FFF2-40B4-BE49-F238E27FC236}">
                <a16:creationId xmlns:a16="http://schemas.microsoft.com/office/drawing/2014/main" id="{87FE0AA5-040B-E310-D5F4-A554A9422596}"/>
              </a:ext>
            </a:extLst>
          </p:cNvPr>
          <p:cNvGrpSpPr/>
          <p:nvPr userDrawn="1"/>
        </p:nvGrpSpPr>
        <p:grpSpPr>
          <a:xfrm>
            <a:off x="152400" y="5599215"/>
            <a:ext cx="1830012" cy="1082897"/>
            <a:chOff x="5492393" y="5638578"/>
            <a:chExt cx="1830012" cy="1082897"/>
          </a:xfrm>
        </p:grpSpPr>
        <p:grpSp>
          <p:nvGrpSpPr>
            <p:cNvPr id="23" name="Group 22">
              <a:extLst>
                <a:ext uri="{FF2B5EF4-FFF2-40B4-BE49-F238E27FC236}">
                  <a16:creationId xmlns:a16="http://schemas.microsoft.com/office/drawing/2014/main" id="{1028967A-77D3-2712-582B-35116312A700}"/>
                </a:ext>
              </a:extLst>
            </p:cNvPr>
            <p:cNvGrpSpPr/>
            <p:nvPr userDrawn="1"/>
          </p:nvGrpSpPr>
          <p:grpSpPr>
            <a:xfrm>
              <a:off x="5492393" y="5638578"/>
              <a:ext cx="1830012" cy="384133"/>
              <a:chOff x="5492393" y="5638578"/>
              <a:chExt cx="1830012" cy="384133"/>
            </a:xfrm>
          </p:grpSpPr>
          <p:sp>
            <p:nvSpPr>
              <p:cNvPr id="15" name="Oval 14">
                <a:extLst>
                  <a:ext uri="{FF2B5EF4-FFF2-40B4-BE49-F238E27FC236}">
                    <a16:creationId xmlns:a16="http://schemas.microsoft.com/office/drawing/2014/main" id="{0095D37E-D0B7-5FD7-C6E0-D367C23F5024}"/>
                  </a:ext>
                </a:extLst>
              </p:cNvPr>
              <p:cNvSpPr/>
              <p:nvPr userDrawn="1"/>
            </p:nvSpPr>
            <p:spPr>
              <a:xfrm>
                <a:off x="5492393" y="5638578"/>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DF7CA16-6CAC-BA3D-009A-131AC5DBE22C}"/>
                  </a:ext>
                </a:extLst>
              </p:cNvPr>
              <p:cNvSpPr/>
              <p:nvPr userDrawn="1"/>
            </p:nvSpPr>
            <p:spPr>
              <a:xfrm>
                <a:off x="6215332" y="5638578"/>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1FA5CD-8AB2-4743-0932-5ADD00D7170C}"/>
                  </a:ext>
                </a:extLst>
              </p:cNvPr>
              <p:cNvSpPr/>
              <p:nvPr userDrawn="1"/>
            </p:nvSpPr>
            <p:spPr>
              <a:xfrm>
                <a:off x="6938272" y="5638578"/>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C68C698-7C24-DB50-B5B6-9BEEE2F01DE0}"/>
                </a:ext>
              </a:extLst>
            </p:cNvPr>
            <p:cNvGrpSpPr/>
            <p:nvPr userDrawn="1"/>
          </p:nvGrpSpPr>
          <p:grpSpPr>
            <a:xfrm>
              <a:off x="5492393" y="6337342"/>
              <a:ext cx="1830012" cy="384133"/>
              <a:chOff x="5492393" y="6337342"/>
              <a:chExt cx="1830012" cy="384133"/>
            </a:xfrm>
          </p:grpSpPr>
          <p:sp>
            <p:nvSpPr>
              <p:cNvPr id="10" name="Oval 9">
                <a:extLst>
                  <a:ext uri="{FF2B5EF4-FFF2-40B4-BE49-F238E27FC236}">
                    <a16:creationId xmlns:a16="http://schemas.microsoft.com/office/drawing/2014/main" id="{E2151A5E-A1BC-FB67-4966-6C5C409639B6}"/>
                  </a:ext>
                </a:extLst>
              </p:cNvPr>
              <p:cNvSpPr/>
              <p:nvPr userDrawn="1"/>
            </p:nvSpPr>
            <p:spPr>
              <a:xfrm>
                <a:off x="5492393"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0C71B0-9FCE-2064-2703-C787FDEEB328}"/>
                  </a:ext>
                </a:extLst>
              </p:cNvPr>
              <p:cNvSpPr/>
              <p:nvPr userDrawn="1"/>
            </p:nvSpPr>
            <p:spPr>
              <a:xfrm>
                <a:off x="6215332"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D312584-DF1B-7F09-7662-7920CC01D969}"/>
                  </a:ext>
                </a:extLst>
              </p:cNvPr>
              <p:cNvSpPr/>
              <p:nvPr userDrawn="1"/>
            </p:nvSpPr>
            <p:spPr>
              <a:xfrm>
                <a:off x="6938272"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70B69544-445E-1B87-5C61-0B91E592D9F1}"/>
              </a:ext>
            </a:extLst>
          </p:cNvPr>
          <p:cNvGrpSpPr/>
          <p:nvPr userDrawn="1"/>
        </p:nvGrpSpPr>
        <p:grpSpPr>
          <a:xfrm rot="16200000">
            <a:off x="13035" y="4467855"/>
            <a:ext cx="1077017" cy="765811"/>
            <a:chOff x="7482340" y="5907316"/>
            <a:chExt cx="1077017" cy="765811"/>
          </a:xfrm>
        </p:grpSpPr>
        <p:grpSp>
          <p:nvGrpSpPr>
            <p:cNvPr id="26" name="Group 25">
              <a:extLst>
                <a:ext uri="{FF2B5EF4-FFF2-40B4-BE49-F238E27FC236}">
                  <a16:creationId xmlns:a16="http://schemas.microsoft.com/office/drawing/2014/main" id="{DE54015D-9821-FD0A-CB1B-098AC6AFF781}"/>
                </a:ext>
              </a:extLst>
            </p:cNvPr>
            <p:cNvGrpSpPr/>
            <p:nvPr userDrawn="1"/>
          </p:nvGrpSpPr>
          <p:grpSpPr>
            <a:xfrm>
              <a:off x="7482340" y="5907316"/>
              <a:ext cx="1077017" cy="141807"/>
              <a:chOff x="7497265" y="5904560"/>
              <a:chExt cx="1077017" cy="141807"/>
            </a:xfrm>
          </p:grpSpPr>
          <p:sp>
            <p:nvSpPr>
              <p:cNvPr id="37" name="Oval 36">
                <a:extLst>
                  <a:ext uri="{FF2B5EF4-FFF2-40B4-BE49-F238E27FC236}">
                    <a16:creationId xmlns:a16="http://schemas.microsoft.com/office/drawing/2014/main" id="{BF47F7C0-552F-B3E0-39DB-360DEC00CCBA}"/>
                  </a:ext>
                </a:extLst>
              </p:cNvPr>
              <p:cNvSpPr/>
              <p:nvPr userDrawn="1"/>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AF3A2AC-4F35-F784-FD54-91DCBDFDCD23}"/>
                  </a:ext>
                </a:extLst>
              </p:cNvPr>
              <p:cNvSpPr/>
              <p:nvPr userDrawn="1"/>
            </p:nvSpPr>
            <p:spPr>
              <a:xfrm>
                <a:off x="7809002"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AB2E135-C814-6062-B7DA-0D054BF1E02C}"/>
                  </a:ext>
                </a:extLst>
              </p:cNvPr>
              <p:cNvSpPr/>
              <p:nvPr userDrawn="1"/>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5B4EBA0-F3C1-BC90-6E20-0C6A5BB5B8B1}"/>
                  </a:ext>
                </a:extLst>
              </p:cNvPr>
              <p:cNvSpPr/>
              <p:nvPr userDrawn="1"/>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ACEA04B-AE72-5546-8B43-82EE911DF01F}"/>
                </a:ext>
              </a:extLst>
            </p:cNvPr>
            <p:cNvGrpSpPr/>
            <p:nvPr userDrawn="1"/>
          </p:nvGrpSpPr>
          <p:grpSpPr>
            <a:xfrm>
              <a:off x="7482340" y="6219318"/>
              <a:ext cx="1077017" cy="141807"/>
              <a:chOff x="7497265" y="5904560"/>
              <a:chExt cx="1077017" cy="141807"/>
            </a:xfrm>
          </p:grpSpPr>
          <p:sp>
            <p:nvSpPr>
              <p:cNvPr id="33" name="Oval 32">
                <a:extLst>
                  <a:ext uri="{FF2B5EF4-FFF2-40B4-BE49-F238E27FC236}">
                    <a16:creationId xmlns:a16="http://schemas.microsoft.com/office/drawing/2014/main" id="{AAD747B1-D345-28AF-4658-E2952BDD20D7}"/>
                  </a:ext>
                </a:extLst>
              </p:cNvPr>
              <p:cNvSpPr/>
              <p:nvPr userDrawn="1"/>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C9D85E3-E182-D61A-F91E-CD4089F09D8C}"/>
                  </a:ext>
                </a:extLst>
              </p:cNvPr>
              <p:cNvSpPr/>
              <p:nvPr userDrawn="1"/>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D4FAEAD-E619-1430-FC6A-EF5089D15A5E}"/>
                  </a:ext>
                </a:extLst>
              </p:cNvPr>
              <p:cNvSpPr/>
              <p:nvPr userDrawn="1"/>
            </p:nvSpPr>
            <p:spPr>
              <a:xfrm>
                <a:off x="8120739"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3A5FB6F-FB01-40FE-AA19-7D3BC1DCA3E0}"/>
                  </a:ext>
                </a:extLst>
              </p:cNvPr>
              <p:cNvSpPr/>
              <p:nvPr userDrawn="1"/>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2336A1C-C881-3B93-1591-0CFB0C7D0038}"/>
                </a:ext>
              </a:extLst>
            </p:cNvPr>
            <p:cNvGrpSpPr/>
            <p:nvPr userDrawn="1"/>
          </p:nvGrpSpPr>
          <p:grpSpPr>
            <a:xfrm>
              <a:off x="7482340" y="6531320"/>
              <a:ext cx="1077017" cy="141807"/>
              <a:chOff x="7497265" y="5904560"/>
              <a:chExt cx="1077017" cy="141807"/>
            </a:xfrm>
          </p:grpSpPr>
          <p:sp>
            <p:nvSpPr>
              <p:cNvPr id="29" name="Oval 28">
                <a:extLst>
                  <a:ext uri="{FF2B5EF4-FFF2-40B4-BE49-F238E27FC236}">
                    <a16:creationId xmlns:a16="http://schemas.microsoft.com/office/drawing/2014/main" id="{7484A85E-5E7A-DE9C-E2DB-60826FD36286}"/>
                  </a:ext>
                </a:extLst>
              </p:cNvPr>
              <p:cNvSpPr/>
              <p:nvPr userDrawn="1"/>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259D719-0F8C-05EE-0AC7-17DE5ED4D683}"/>
                  </a:ext>
                </a:extLst>
              </p:cNvPr>
              <p:cNvSpPr/>
              <p:nvPr userDrawn="1"/>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0EF0B47-92A6-0119-BDA3-3AA0DD832CC0}"/>
                  </a:ext>
                </a:extLst>
              </p:cNvPr>
              <p:cNvSpPr/>
              <p:nvPr userDrawn="1"/>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AF17AC2-5DA5-ED3E-61B2-1FA2907C7337}"/>
                  </a:ext>
                </a:extLst>
              </p:cNvPr>
              <p:cNvSpPr/>
              <p:nvPr userDrawn="1"/>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2D75779C-B1D1-7CEF-B9B8-F42C18BEDABC}"/>
              </a:ext>
            </a:extLst>
          </p:cNvPr>
          <p:cNvGrpSpPr>
            <a:grpSpLocks noGrp="1" noUngrp="1" noRot="1" noMove="1" noResize="1"/>
          </p:cNvGrpSpPr>
          <p:nvPr userDrawn="1"/>
        </p:nvGrpSpPr>
        <p:grpSpPr>
          <a:xfrm>
            <a:off x="-1128" y="0"/>
            <a:ext cx="12198096" cy="3341997"/>
            <a:chOff x="-1128" y="0"/>
            <a:chExt cx="12198096" cy="3341997"/>
          </a:xfrm>
        </p:grpSpPr>
        <p:sp>
          <p:nvSpPr>
            <p:cNvPr id="7" name="Rectangle 6">
              <a:extLst>
                <a:ext uri="{FF2B5EF4-FFF2-40B4-BE49-F238E27FC236}">
                  <a16:creationId xmlns:a16="http://schemas.microsoft.com/office/drawing/2014/main" id="{045F5DDD-8645-FF98-57A8-897B8DEC45A2}"/>
                </a:ext>
              </a:extLst>
            </p:cNvPr>
            <p:cNvSpPr>
              <a:spLocks noGrp="1" noRot="1" noMove="1" noResize="1" noEditPoints="1" noAdjustHandles="1" noChangeArrowheads="1" noChangeShapeType="1"/>
            </p:cNvSpPr>
            <p:nvPr userDrawn="1"/>
          </p:nvSpPr>
          <p:spPr>
            <a:xfrm>
              <a:off x="-1128" y="0"/>
              <a:ext cx="12198096" cy="327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81FD96-E4F2-2851-F5FF-EF41752AA0C4}"/>
                </a:ext>
              </a:extLst>
            </p:cNvPr>
            <p:cNvSpPr>
              <a:spLocks noGrp="1" noRot="1" noMove="1" noResize="1" noEditPoints="1" noAdjustHandles="1" noChangeArrowheads="1" noChangeShapeType="1"/>
            </p:cNvSpPr>
            <p:nvPr/>
          </p:nvSpPr>
          <p:spPr>
            <a:xfrm>
              <a:off x="-1128" y="3277989"/>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Logo&#10;&#10;Description automatically generated">
              <a:extLst>
                <a:ext uri="{FF2B5EF4-FFF2-40B4-BE49-F238E27FC236}">
                  <a16:creationId xmlns:a16="http://schemas.microsoft.com/office/drawing/2014/main" id="{E6735F69-0754-CB46-9C04-05597C823DE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4360133" y="842504"/>
              <a:ext cx="3471734" cy="2002536"/>
            </a:xfrm>
            <a:prstGeom prst="rect">
              <a:avLst/>
            </a:prstGeom>
          </p:spPr>
        </p:pic>
      </p:grpSp>
      <p:grpSp>
        <p:nvGrpSpPr>
          <p:cNvPr id="2" name="Group 1">
            <a:extLst>
              <a:ext uri="{FF2B5EF4-FFF2-40B4-BE49-F238E27FC236}">
                <a16:creationId xmlns:a16="http://schemas.microsoft.com/office/drawing/2014/main" id="{E2F3BA8B-A684-626D-CBA0-79B09F3793DF}"/>
              </a:ext>
            </a:extLst>
          </p:cNvPr>
          <p:cNvGrpSpPr/>
          <p:nvPr userDrawn="1"/>
        </p:nvGrpSpPr>
        <p:grpSpPr>
          <a:xfrm>
            <a:off x="4951018" y="6214189"/>
            <a:ext cx="2289965" cy="307777"/>
            <a:chOff x="840098" y="6252289"/>
            <a:chExt cx="2289965" cy="307777"/>
          </a:xfrm>
        </p:grpSpPr>
        <p:pic>
          <p:nvPicPr>
            <p:cNvPr id="5" name="Picture 4" descr="Icon&#10;&#10;Description automatically generated">
              <a:extLst>
                <a:ext uri="{FF2B5EF4-FFF2-40B4-BE49-F238E27FC236}">
                  <a16:creationId xmlns:a16="http://schemas.microsoft.com/office/drawing/2014/main" id="{8CFB6280-6CA2-1EEA-119A-3DD4C6C51452}"/>
                </a:ext>
              </a:extLst>
            </p:cNvPr>
            <p:cNvPicPr>
              <a:picLocks noChangeAspect="1"/>
            </p:cNvPicPr>
            <p:nvPr userDrawn="1"/>
          </p:nvPicPr>
          <p:blipFill>
            <a:blip r:embed="rId3"/>
            <a:stretch>
              <a:fillRect/>
            </a:stretch>
          </p:blipFill>
          <p:spPr>
            <a:xfrm>
              <a:off x="840098" y="6314738"/>
              <a:ext cx="182880" cy="182880"/>
            </a:xfrm>
            <a:prstGeom prst="rect">
              <a:avLst/>
            </a:prstGeom>
          </p:spPr>
        </p:pic>
        <p:sp>
          <p:nvSpPr>
            <p:cNvPr id="6" name="TextBox 5">
              <a:extLst>
                <a:ext uri="{FF2B5EF4-FFF2-40B4-BE49-F238E27FC236}">
                  <a16:creationId xmlns:a16="http://schemas.microsoft.com/office/drawing/2014/main" id="{A2C8F098-3417-83EE-DABB-94AEA06F718F}"/>
                </a:ext>
              </a:extLst>
            </p:cNvPr>
            <p:cNvSpPr txBox="1"/>
            <p:nvPr userDrawn="1"/>
          </p:nvSpPr>
          <p:spPr>
            <a:xfrm>
              <a:off x="1022979" y="6252289"/>
              <a:ext cx="2107084" cy="307777"/>
            </a:xfrm>
            <a:prstGeom prst="rect">
              <a:avLst/>
            </a:prstGeom>
            <a:noFill/>
          </p:spPr>
          <p:txBody>
            <a:bodyPr wrap="square">
              <a:spAutoFit/>
            </a:bodyPr>
            <a:lstStyle/>
            <a:p>
              <a:pPr marL="0" indent="0">
                <a:buFont typeface="Arial" panose="020B0604020202020204" pitchFamily="34" charset="0"/>
                <a:buNone/>
              </a:pPr>
              <a:r>
                <a:rPr lang="en-US" sz="1400" b="1" dirty="0">
                  <a:solidFill>
                    <a:schemeClr val="bg1"/>
                  </a:solidFill>
                  <a:hlinkClick r:id="rId4">
                    <a:extLst>
                      <a:ext uri="{A12FA001-AC4F-418D-AE19-62706E023703}">
                        <ahyp:hlinkClr xmlns:ahyp="http://schemas.microsoft.com/office/drawing/2018/hyperlinkcolor" val="tx"/>
                      </a:ext>
                    </a:extLst>
                  </a:hlinkClick>
                </a:rPr>
                <a:t>https://ncses.nsf.gov</a:t>
              </a:r>
              <a:endParaRPr lang="en-US" sz="1400" b="1" dirty="0">
                <a:solidFill>
                  <a:schemeClr val="bg1"/>
                </a:solidFill>
              </a:endParaRPr>
            </a:p>
          </p:txBody>
        </p:sp>
      </p:grpSp>
      <p:grpSp>
        <p:nvGrpSpPr>
          <p:cNvPr id="42" name="Group 41">
            <a:extLst>
              <a:ext uri="{FF2B5EF4-FFF2-40B4-BE49-F238E27FC236}">
                <a16:creationId xmlns:a16="http://schemas.microsoft.com/office/drawing/2014/main" id="{0D8C261D-66C0-0334-BF20-BE62F221D859}"/>
              </a:ext>
            </a:extLst>
          </p:cNvPr>
          <p:cNvGrpSpPr/>
          <p:nvPr userDrawn="1"/>
        </p:nvGrpSpPr>
        <p:grpSpPr>
          <a:xfrm>
            <a:off x="5788064" y="6497618"/>
            <a:ext cx="615873" cy="274320"/>
            <a:chOff x="6103943" y="6497618"/>
            <a:chExt cx="615873" cy="274320"/>
          </a:xfrm>
        </p:grpSpPr>
        <p:pic>
          <p:nvPicPr>
            <p:cNvPr id="43" name="Picture 42">
              <a:hlinkClick r:id="rId5"/>
              <a:extLst>
                <a:ext uri="{FF2B5EF4-FFF2-40B4-BE49-F238E27FC236}">
                  <a16:creationId xmlns:a16="http://schemas.microsoft.com/office/drawing/2014/main" id="{3D23BC14-23BA-346E-D6C9-745480E8ED35}"/>
                </a:ext>
              </a:extLst>
            </p:cNvPr>
            <p:cNvPicPr>
              <a:picLocks noChangeAspect="1"/>
            </p:cNvPicPr>
            <p:nvPr userDrawn="1"/>
          </p:nvPicPr>
          <p:blipFill>
            <a:blip r:embed="rId6"/>
            <a:srcRect/>
            <a:stretch/>
          </p:blipFill>
          <p:spPr>
            <a:xfrm>
              <a:off x="6540202" y="6543338"/>
              <a:ext cx="179614" cy="182880"/>
            </a:xfrm>
            <a:prstGeom prst="rect">
              <a:avLst/>
            </a:prstGeom>
          </p:spPr>
        </p:pic>
        <p:pic>
          <p:nvPicPr>
            <p:cNvPr id="44" name="Picture 43" descr="A white letter on a black background&#10;&#10;Description automatically generated">
              <a:hlinkClick r:id="rId7"/>
              <a:extLst>
                <a:ext uri="{FF2B5EF4-FFF2-40B4-BE49-F238E27FC236}">
                  <a16:creationId xmlns:a16="http://schemas.microsoft.com/office/drawing/2014/main" id="{43B8A728-D18A-6FCB-A1F6-3B1DF89758C5}"/>
                </a:ext>
              </a:extLst>
            </p:cNvPr>
            <p:cNvPicPr>
              <a:picLocks noChangeAspect="1"/>
            </p:cNvPicPr>
            <p:nvPr userDrawn="1"/>
          </p:nvPicPr>
          <p:blipFill>
            <a:blip r:embed="rId8"/>
            <a:stretch>
              <a:fillRect/>
            </a:stretch>
          </p:blipFill>
          <p:spPr>
            <a:xfrm>
              <a:off x="6103943" y="6497618"/>
              <a:ext cx="274320" cy="274320"/>
            </a:xfrm>
            <a:prstGeom prst="rect">
              <a:avLst/>
            </a:prstGeom>
          </p:spPr>
        </p:pic>
      </p:grpSp>
      <p:sp>
        <p:nvSpPr>
          <p:cNvPr id="13" name="hcSlideMaster42.End slide_Option2Header">
            <a:extLst>
              <a:ext uri="{FF2B5EF4-FFF2-40B4-BE49-F238E27FC236}">
                <a16:creationId xmlns:a16="http://schemas.microsoft.com/office/drawing/2014/main" id="{4423BC68-7BCF-8787-30B2-3C1DDF76456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52151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_Option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1207438" y="404703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2774"/>
            <a:ext cx="10058400" cy="544837"/>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dirty="0">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dirty="0">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008" y="1534148"/>
            <a:ext cx="9875520" cy="2468880"/>
          </a:xfrm>
          <a:prstGeom prst="rect">
            <a:avLst/>
          </a:prstGeom>
        </p:spPr>
        <p:txBody>
          <a:bodyPr anchor="b" anchorCtr="0">
            <a:normAutofit/>
          </a:bodyPr>
          <a:lstStyle>
            <a:lvl1pPr>
              <a:defRPr sz="4400">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7438" y="4042657"/>
            <a:ext cx="9875090" cy="1360487"/>
          </a:xfrm>
          <a:prstGeom prst="rect">
            <a:avLst/>
          </a:prstGeom>
        </p:spPr>
        <p:txBody>
          <a:bodyPr anchor="b">
            <a:normAutofit/>
          </a:bodyPr>
          <a:lstStyle>
            <a:lvl1pPr marL="0" indent="0">
              <a:buNone/>
              <a:defRPr sz="2200">
                <a:latin typeface="+mn-lt"/>
                <a:cs typeface="Arial" panose="020B0604020202020204" pitchFamily="34" charset="0"/>
              </a:defRPr>
            </a:lvl1pPr>
          </a:lstStyle>
          <a:p>
            <a:pPr lvl="0"/>
            <a:r>
              <a:rPr lang="en-US"/>
              <a:t>Name</a:t>
            </a:r>
          </a:p>
          <a:p>
            <a:pPr lvl="0"/>
            <a:r>
              <a:rPr lang="en-US"/>
              <a:t>Date</a:t>
            </a:r>
          </a:p>
          <a:p>
            <a:pPr lvl="0"/>
            <a:r>
              <a:rPr lang="en-US"/>
              <a:t>Location</a:t>
            </a:r>
          </a:p>
        </p:txBody>
      </p:sp>
      <p:sp>
        <p:nvSpPr>
          <p:cNvPr id="17" name="Rectangle 16">
            <a:extLst>
              <a:ext uri="{FF2B5EF4-FFF2-40B4-BE49-F238E27FC236}">
                <a16:creationId xmlns:a16="http://schemas.microsoft.com/office/drawing/2014/main" id="{02438AA4-5889-4AA2-5C04-5136C1074394}"/>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5" name="Rectangle 24">
            <a:extLst>
              <a:ext uri="{FF2B5EF4-FFF2-40B4-BE49-F238E27FC236}">
                <a16:creationId xmlns:a16="http://schemas.microsoft.com/office/drawing/2014/main" id="{82FA28FC-1927-A88C-F64A-C20AC5940436}"/>
              </a:ext>
            </a:extLst>
          </p:cNvPr>
          <p:cNvSpPr/>
          <p:nvPr/>
        </p:nvSpPr>
        <p:spPr>
          <a:xfrm>
            <a:off x="1587"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Logo&#10;&#10;Description automatically generated">
            <a:extLst>
              <a:ext uri="{FF2B5EF4-FFF2-40B4-BE49-F238E27FC236}">
                <a16:creationId xmlns:a16="http://schemas.microsoft.com/office/drawing/2014/main" id="{AB5D92A2-52F3-5EF5-D4BA-E928B267BEC4}"/>
              </a:ext>
            </a:extLst>
          </p:cNvPr>
          <p:cNvPicPr>
            <a:picLocks noChangeAspect="1"/>
          </p:cNvPicPr>
          <p:nvPr/>
        </p:nvPicPr>
        <p:blipFill>
          <a:blip r:embed="rId2"/>
          <a:stretch>
            <a:fillRect/>
          </a:stretch>
        </p:blipFill>
        <p:spPr>
          <a:xfrm>
            <a:off x="349772" y="225029"/>
            <a:ext cx="2235226" cy="1289304"/>
          </a:xfrm>
          <a:prstGeom prst="rect">
            <a:avLst/>
          </a:prstGeom>
        </p:spPr>
      </p:pic>
      <p:sp>
        <p:nvSpPr>
          <p:cNvPr id="2" name="hcSlideMaster.Title Slide_Option1Header">
            <a:extLst>
              <a:ext uri="{FF2B5EF4-FFF2-40B4-BE49-F238E27FC236}">
                <a16:creationId xmlns:a16="http://schemas.microsoft.com/office/drawing/2014/main" id="{7DF39AED-D418-5497-D4F1-CD06CE21465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itle Slide_Option1Header">
            <a:extLst>
              <a:ext uri="{FF2B5EF4-FFF2-40B4-BE49-F238E27FC236}">
                <a16:creationId xmlns:a16="http://schemas.microsoft.com/office/drawing/2014/main" id="{1BA48BF4-50D4-0971-4F77-DB6D8B1A2939}"/>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6" name="hcSlideMaster63.Title Slide_Option1Header">
            <a:extLst>
              <a:ext uri="{FF2B5EF4-FFF2-40B4-BE49-F238E27FC236}">
                <a16:creationId xmlns:a16="http://schemas.microsoft.com/office/drawing/2014/main" id="{E5EED6B6-FDD8-77CF-E80C-3797EB28046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19582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_Option1@@TITU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1207438" y="404703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2774"/>
            <a:ext cx="10058400" cy="544837"/>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dirty="0">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dirty="0">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008" y="1534148"/>
            <a:ext cx="9875520" cy="2468880"/>
          </a:xfrm>
          <a:prstGeom prst="rect">
            <a:avLst/>
          </a:prstGeom>
        </p:spPr>
        <p:txBody>
          <a:bodyPr anchor="b" anchorCtr="0">
            <a:normAutofit/>
          </a:bodyPr>
          <a:lstStyle>
            <a:lvl1pPr>
              <a:defRPr sz="4400">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7438" y="4042657"/>
            <a:ext cx="9875090" cy="1360487"/>
          </a:xfrm>
          <a:prstGeom prst="rect">
            <a:avLst/>
          </a:prstGeom>
        </p:spPr>
        <p:txBody>
          <a:bodyPr anchor="b">
            <a:normAutofit/>
          </a:bodyPr>
          <a:lstStyle>
            <a:lvl1pPr marL="0" indent="0">
              <a:buNone/>
              <a:defRPr sz="2200">
                <a:latin typeface="+mn-lt"/>
                <a:cs typeface="Arial" panose="020B0604020202020204" pitchFamily="34" charset="0"/>
              </a:defRPr>
            </a:lvl1pPr>
          </a:lstStyle>
          <a:p>
            <a:pPr lvl="0"/>
            <a:r>
              <a:rPr lang="en-US"/>
              <a:t>Name</a:t>
            </a:r>
          </a:p>
          <a:p>
            <a:pPr lvl="0"/>
            <a:r>
              <a:rPr lang="en-US"/>
              <a:t>Date</a:t>
            </a:r>
          </a:p>
          <a:p>
            <a:pPr lvl="0"/>
            <a:r>
              <a:rPr lang="en-US"/>
              <a:t>Location</a:t>
            </a:r>
          </a:p>
        </p:txBody>
      </p:sp>
      <p:sp>
        <p:nvSpPr>
          <p:cNvPr id="17" name="Rectangle 16">
            <a:extLst>
              <a:ext uri="{FF2B5EF4-FFF2-40B4-BE49-F238E27FC236}">
                <a16:creationId xmlns:a16="http://schemas.microsoft.com/office/drawing/2014/main" id="{02438AA4-5889-4AA2-5C04-5136C1074394}"/>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5" name="Rectangle 24">
            <a:extLst>
              <a:ext uri="{FF2B5EF4-FFF2-40B4-BE49-F238E27FC236}">
                <a16:creationId xmlns:a16="http://schemas.microsoft.com/office/drawing/2014/main" id="{82FA28FC-1927-A88C-F64A-C20AC5940436}"/>
              </a:ext>
            </a:extLst>
          </p:cNvPr>
          <p:cNvSpPr/>
          <p:nvPr/>
        </p:nvSpPr>
        <p:spPr>
          <a:xfrm>
            <a:off x="1587"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Logo&#10;&#10;Description automatically generated">
            <a:extLst>
              <a:ext uri="{FF2B5EF4-FFF2-40B4-BE49-F238E27FC236}">
                <a16:creationId xmlns:a16="http://schemas.microsoft.com/office/drawing/2014/main" id="{AB5D92A2-52F3-5EF5-D4BA-E928B267BEC4}"/>
              </a:ext>
            </a:extLst>
          </p:cNvPr>
          <p:cNvPicPr>
            <a:picLocks noChangeAspect="1"/>
          </p:cNvPicPr>
          <p:nvPr/>
        </p:nvPicPr>
        <p:blipFill>
          <a:blip r:embed="rId2"/>
          <a:stretch>
            <a:fillRect/>
          </a:stretch>
        </p:blipFill>
        <p:spPr>
          <a:xfrm>
            <a:off x="349772" y="225029"/>
            <a:ext cx="2235226" cy="1289304"/>
          </a:xfrm>
          <a:prstGeom prst="rect">
            <a:avLst/>
          </a:prstGeom>
        </p:spPr>
      </p:pic>
    </p:spTree>
    <p:extLst>
      <p:ext uri="{BB962C8B-B14F-4D97-AF65-F5344CB8AC3E}">
        <p14:creationId xmlns:p14="http://schemas.microsoft.com/office/powerpoint/2010/main" val="162457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_Option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81CAD-78AB-9BE6-640F-2D4D68F7665E}"/>
              </a:ext>
            </a:extLst>
          </p:cNvPr>
          <p:cNvSpPr/>
          <p:nvPr/>
        </p:nvSpPr>
        <p:spPr>
          <a:xfrm>
            <a:off x="-2" y="1464623"/>
            <a:ext cx="12198096" cy="539337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sp>
        <p:nvSpPr>
          <p:cNvPr id="6" name="Rectangle 5">
            <a:extLst>
              <a:ext uri="{FF2B5EF4-FFF2-40B4-BE49-F238E27FC236}">
                <a16:creationId xmlns:a16="http://schemas.microsoft.com/office/drawing/2014/main" id="{21EA2DD5-1635-F786-2A31-2DF67354B4CF}"/>
              </a:ext>
            </a:extLst>
          </p:cNvPr>
          <p:cNvSpPr/>
          <p:nvPr/>
        </p:nvSpPr>
        <p:spPr>
          <a:xfrm>
            <a:off x="-2" y="1464623"/>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cxnSp>
        <p:nvCxnSpPr>
          <p:cNvPr id="7" name="Straight Connector 6">
            <a:extLst>
              <a:ext uri="{FF2B5EF4-FFF2-40B4-BE49-F238E27FC236}">
                <a16:creationId xmlns:a16="http://schemas.microsoft.com/office/drawing/2014/main" id="{A74E5976-0E3A-4708-A5F2-63B8FB2B8214}"/>
              </a:ext>
            </a:extLst>
          </p:cNvPr>
          <p:cNvCxnSpPr/>
          <p:nvPr/>
        </p:nvCxnSpPr>
        <p:spPr>
          <a:xfrm>
            <a:off x="1207658" y="4013336"/>
            <a:ext cx="987552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0680"/>
            <a:ext cx="10058400" cy="591054"/>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a:solidFill>
                  <a:schemeClr val="bg1"/>
                </a:solidFill>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a:solidFill>
                  <a:schemeClr val="bg1"/>
                </a:solidFill>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658" y="1536192"/>
            <a:ext cx="9875520" cy="2465147"/>
          </a:xfrm>
          <a:prstGeom prst="rect">
            <a:avLst/>
          </a:prstGeom>
        </p:spPr>
        <p:txBody>
          <a:bodyPr anchor="b" anchorCtr="0">
            <a:normAutofit/>
          </a:bodyPr>
          <a:lstStyle>
            <a:lvl1pPr>
              <a:defRPr sz="4400">
                <a:solidFill>
                  <a:schemeClr val="bg1"/>
                </a:solidFill>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8088" y="4013336"/>
            <a:ext cx="9875090" cy="1360487"/>
          </a:xfrm>
          <a:prstGeom prst="rect">
            <a:avLst/>
          </a:prstGeom>
        </p:spPr>
        <p:txBody>
          <a:bodyPr anchor="b">
            <a:normAutofit/>
          </a:bodyPr>
          <a:lstStyle>
            <a:lvl1pPr marL="0" indent="0">
              <a:buNone/>
              <a:defRPr sz="2200">
                <a:solidFill>
                  <a:schemeClr val="bg1"/>
                </a:solidFill>
                <a:latin typeface="+mn-lt"/>
                <a:cs typeface="Arial" panose="020B0604020202020204" pitchFamily="34" charset="0"/>
              </a:defRPr>
            </a:lvl1pPr>
          </a:lstStyle>
          <a:p>
            <a:pPr lvl="0"/>
            <a:r>
              <a:rPr lang="en-US"/>
              <a:t>Name</a:t>
            </a:r>
          </a:p>
          <a:p>
            <a:pPr lvl="0"/>
            <a:r>
              <a:rPr lang="en-US"/>
              <a:t>Date</a:t>
            </a:r>
          </a:p>
          <a:p>
            <a:pPr lvl="0"/>
            <a:r>
              <a:rPr lang="en-US"/>
              <a:t>Location</a:t>
            </a:r>
          </a:p>
        </p:txBody>
      </p:sp>
      <p:pic>
        <p:nvPicPr>
          <p:cNvPr id="2" name="Picture 1" descr="Logo&#10;&#10;Description automatically generated">
            <a:extLst>
              <a:ext uri="{FF2B5EF4-FFF2-40B4-BE49-F238E27FC236}">
                <a16:creationId xmlns:a16="http://schemas.microsoft.com/office/drawing/2014/main" id="{33D82551-562F-59E4-57F8-85B880E10C99}"/>
              </a:ext>
            </a:extLst>
          </p:cNvPr>
          <p:cNvPicPr>
            <a:picLocks noChangeAspect="1"/>
          </p:cNvPicPr>
          <p:nvPr/>
        </p:nvPicPr>
        <p:blipFill>
          <a:blip r:embed="rId2"/>
          <a:stretch>
            <a:fillRect/>
          </a:stretch>
        </p:blipFill>
        <p:spPr>
          <a:xfrm>
            <a:off x="349772" y="225029"/>
            <a:ext cx="1902320" cy="1097280"/>
          </a:xfrm>
          <a:prstGeom prst="rect">
            <a:avLst/>
          </a:prstGeom>
        </p:spPr>
      </p:pic>
      <p:sp>
        <p:nvSpPr>
          <p:cNvPr id="4" name="hcSlideMaster.Title Slide_Option2Header">
            <a:extLst>
              <a:ext uri="{FF2B5EF4-FFF2-40B4-BE49-F238E27FC236}">
                <a16:creationId xmlns:a16="http://schemas.microsoft.com/office/drawing/2014/main" id="{FE96D098-BD80-A192-1A3E-8C94154A3673}"/>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13.Title Slide_Option2Header">
            <a:extLst>
              <a:ext uri="{FF2B5EF4-FFF2-40B4-BE49-F238E27FC236}">
                <a16:creationId xmlns:a16="http://schemas.microsoft.com/office/drawing/2014/main" id="{EA81F2D6-8C58-00D6-0564-84636F07D13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11" name="hcSlideMaster63.Title Slide_Option2Header">
            <a:extLst>
              <a:ext uri="{FF2B5EF4-FFF2-40B4-BE49-F238E27FC236}">
                <a16:creationId xmlns:a16="http://schemas.microsoft.com/office/drawing/2014/main" id="{5C33DA44-2CD2-2A73-1227-5BF3C382888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46570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_Option3">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2472DB4-6D1C-B035-9E3B-66631011FDA4}"/>
              </a:ext>
            </a:extLst>
          </p:cNvPr>
          <p:cNvGrpSpPr/>
          <p:nvPr/>
        </p:nvGrpSpPr>
        <p:grpSpPr>
          <a:xfrm>
            <a:off x="8682695" y="5587623"/>
            <a:ext cx="3275890" cy="1082897"/>
            <a:chOff x="8695569" y="5587623"/>
            <a:chExt cx="3275890" cy="1082897"/>
          </a:xfrm>
        </p:grpSpPr>
        <p:grpSp>
          <p:nvGrpSpPr>
            <p:cNvPr id="13" name="Group 12">
              <a:extLst>
                <a:ext uri="{FF2B5EF4-FFF2-40B4-BE49-F238E27FC236}">
                  <a16:creationId xmlns:a16="http://schemas.microsoft.com/office/drawing/2014/main" id="{ACD5A9CA-8235-13E7-4214-E9E1566C0311}"/>
                </a:ext>
              </a:extLst>
            </p:cNvPr>
            <p:cNvGrpSpPr/>
            <p:nvPr/>
          </p:nvGrpSpPr>
          <p:grpSpPr>
            <a:xfrm>
              <a:off x="8695569" y="5587623"/>
              <a:ext cx="3275890" cy="384133"/>
              <a:chOff x="8681176" y="5587623"/>
              <a:chExt cx="3275890" cy="384133"/>
            </a:xfrm>
          </p:grpSpPr>
          <p:sp>
            <p:nvSpPr>
              <p:cNvPr id="2" name="Oval 1">
                <a:extLst>
                  <a:ext uri="{FF2B5EF4-FFF2-40B4-BE49-F238E27FC236}">
                    <a16:creationId xmlns:a16="http://schemas.microsoft.com/office/drawing/2014/main" id="{72442B0B-09B7-F7C8-2F95-CB6E2080E235}"/>
                  </a:ext>
                </a:extLst>
              </p:cNvPr>
              <p:cNvSpPr/>
              <p:nvPr/>
            </p:nvSpPr>
            <p:spPr>
              <a:xfrm>
                <a:off x="10127054" y="5587623"/>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77E6288-EF61-83F5-43DA-6C14FB3C1A47}"/>
                  </a:ext>
                </a:extLst>
              </p:cNvPr>
              <p:cNvSpPr/>
              <p:nvPr/>
            </p:nvSpPr>
            <p:spPr>
              <a:xfrm>
                <a:off x="10849993"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F34F7A-4611-9353-41CA-26B88DA24B9F}"/>
                  </a:ext>
                </a:extLst>
              </p:cNvPr>
              <p:cNvSpPr/>
              <p:nvPr/>
            </p:nvSpPr>
            <p:spPr>
              <a:xfrm>
                <a:off x="11572933"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4D19AC9-362E-1EB2-F828-54271E04096B}"/>
                  </a:ext>
                </a:extLst>
              </p:cNvPr>
              <p:cNvSpPr/>
              <p:nvPr/>
            </p:nvSpPr>
            <p:spPr>
              <a:xfrm>
                <a:off x="9404115"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9FF692A-F4FC-7D93-7482-FA347531F45D}"/>
                  </a:ext>
                </a:extLst>
              </p:cNvPr>
              <p:cNvSpPr/>
              <p:nvPr/>
            </p:nvSpPr>
            <p:spPr>
              <a:xfrm>
                <a:off x="8681176" y="5587623"/>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22629A5-8FDA-9716-6D19-447E21625B42}"/>
                </a:ext>
              </a:extLst>
            </p:cNvPr>
            <p:cNvGrpSpPr/>
            <p:nvPr/>
          </p:nvGrpSpPr>
          <p:grpSpPr>
            <a:xfrm>
              <a:off x="8695569" y="6286387"/>
              <a:ext cx="3275890" cy="384133"/>
              <a:chOff x="8695569" y="6286387"/>
              <a:chExt cx="3275890" cy="384133"/>
            </a:xfrm>
          </p:grpSpPr>
          <p:sp>
            <p:nvSpPr>
              <p:cNvPr id="15" name="Oval 14">
                <a:extLst>
                  <a:ext uri="{FF2B5EF4-FFF2-40B4-BE49-F238E27FC236}">
                    <a16:creationId xmlns:a16="http://schemas.microsoft.com/office/drawing/2014/main" id="{7E018AC9-A39F-6589-FE04-78CBD9D187C2}"/>
                  </a:ext>
                </a:extLst>
              </p:cNvPr>
              <p:cNvSpPr/>
              <p:nvPr/>
            </p:nvSpPr>
            <p:spPr>
              <a:xfrm>
                <a:off x="10141447"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D7CD300-996B-C96E-0378-C17C9B22D025}"/>
                  </a:ext>
                </a:extLst>
              </p:cNvPr>
              <p:cNvSpPr/>
              <p:nvPr/>
            </p:nvSpPr>
            <p:spPr>
              <a:xfrm>
                <a:off x="10864386"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E39F34-CFEA-4522-32C0-890F340CFAAC}"/>
                  </a:ext>
                </a:extLst>
              </p:cNvPr>
              <p:cNvSpPr/>
              <p:nvPr/>
            </p:nvSpPr>
            <p:spPr>
              <a:xfrm>
                <a:off x="11587326"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99D734-6CD7-B327-BD20-C86BAB0E1B5A}"/>
                  </a:ext>
                </a:extLst>
              </p:cNvPr>
              <p:cNvSpPr/>
              <p:nvPr/>
            </p:nvSpPr>
            <p:spPr>
              <a:xfrm>
                <a:off x="9418508"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EC685DA-D192-1877-A94A-BBC2A0CCBCDA}"/>
                  </a:ext>
                </a:extLst>
              </p:cNvPr>
              <p:cNvSpPr/>
              <p:nvPr/>
            </p:nvSpPr>
            <p:spPr>
              <a:xfrm>
                <a:off x="8695569"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428174" y="4097601"/>
            <a:ext cx="958291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429768" y="5788296"/>
            <a:ext cx="10058400" cy="1143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200"/>
              </a:spcAft>
              <a:buNone/>
            </a:pPr>
            <a:r>
              <a:rPr lang="en-US" sz="1600" b="0" spc="100" baseline="0" dirty="0">
                <a:solidFill>
                  <a:schemeClr val="bg1"/>
                </a:solidFill>
                <a:latin typeface="+mn-lt"/>
                <a:cs typeface="Arial" panose="020B0604020202020204" pitchFamily="34" charset="0"/>
              </a:rPr>
              <a:t>NATIONAL CENTER FOR SCIENCE AND ENGINEERING STATISTICS</a:t>
            </a:r>
          </a:p>
          <a:p>
            <a:pPr marL="0" indent="0" algn="l">
              <a:lnSpc>
                <a:spcPct val="100000"/>
              </a:lnSpc>
              <a:spcBef>
                <a:spcPts val="0"/>
              </a:spcBef>
              <a:spcAft>
                <a:spcPts val="200"/>
              </a:spcAft>
              <a:buFontTx/>
              <a:buNone/>
            </a:pPr>
            <a:r>
              <a:rPr lang="en-US" sz="1600" b="0" spc="100" baseline="0" dirty="0">
                <a:solidFill>
                  <a:schemeClr val="bg1"/>
                </a:solidFill>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428174" y="2030916"/>
            <a:ext cx="9578960" cy="2056665"/>
          </a:xfrm>
          <a:prstGeom prst="rect">
            <a:avLst/>
          </a:prstGeom>
        </p:spPr>
        <p:txBody>
          <a:bodyPr anchor="b" anchorCtr="0">
            <a:normAutofit/>
          </a:bodyPr>
          <a:lstStyle>
            <a:lvl1pPr>
              <a:defRPr sz="4400">
                <a:solidFill>
                  <a:schemeClr val="bg1"/>
                </a:solidFill>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428174" y="4343400"/>
            <a:ext cx="8085117" cy="1360487"/>
          </a:xfrm>
          <a:prstGeom prst="rect">
            <a:avLst/>
          </a:prstGeom>
        </p:spPr>
        <p:txBody>
          <a:bodyPr anchor="b">
            <a:normAutofit/>
          </a:bodyPr>
          <a:lstStyle>
            <a:lvl1pPr marL="0" indent="0">
              <a:buNone/>
              <a:defRPr sz="2200">
                <a:solidFill>
                  <a:schemeClr val="bg1"/>
                </a:solidFill>
                <a:latin typeface="+mn-lt"/>
                <a:cs typeface="Arial" panose="020B0604020202020204" pitchFamily="34" charset="0"/>
              </a:defRPr>
            </a:lvl1pPr>
          </a:lstStyle>
          <a:p>
            <a:pPr lvl="0"/>
            <a:r>
              <a:rPr lang="en-US"/>
              <a:t>Name</a:t>
            </a:r>
          </a:p>
          <a:p>
            <a:pPr lvl="0"/>
            <a:r>
              <a:rPr lang="en-US"/>
              <a:t>Date</a:t>
            </a:r>
          </a:p>
          <a:p>
            <a:pPr lvl="0"/>
            <a:r>
              <a:rPr lang="en-US"/>
              <a:t>Location</a:t>
            </a:r>
          </a:p>
        </p:txBody>
      </p:sp>
      <p:grpSp>
        <p:nvGrpSpPr>
          <p:cNvPr id="21" name="Group 20">
            <a:extLst>
              <a:ext uri="{FF2B5EF4-FFF2-40B4-BE49-F238E27FC236}">
                <a16:creationId xmlns:a16="http://schemas.microsoft.com/office/drawing/2014/main" id="{40D46995-C462-CE06-08A0-8B5CEF2A5363}"/>
              </a:ext>
            </a:extLst>
          </p:cNvPr>
          <p:cNvGrpSpPr>
            <a:grpSpLocks noChangeAspect="1"/>
          </p:cNvGrpSpPr>
          <p:nvPr/>
        </p:nvGrpSpPr>
        <p:grpSpPr>
          <a:xfrm>
            <a:off x="347472" y="246888"/>
            <a:ext cx="2324469" cy="1430319"/>
            <a:chOff x="173273" y="92194"/>
            <a:chExt cx="3715069" cy="2286000"/>
          </a:xfrm>
        </p:grpSpPr>
        <p:pic>
          <p:nvPicPr>
            <p:cNvPr id="16" name="Picture 15" descr="A picture containing background pattern&#10;&#10;Description automatically generated">
              <a:extLst>
                <a:ext uri="{FF2B5EF4-FFF2-40B4-BE49-F238E27FC236}">
                  <a16:creationId xmlns:a16="http://schemas.microsoft.com/office/drawing/2014/main" id="{E17CF163-1832-25BB-00F2-9A96CB7CA5BB}"/>
                </a:ext>
              </a:extLst>
            </p:cNvPr>
            <p:cNvPicPr>
              <a:picLocks noChangeAspect="1"/>
            </p:cNvPicPr>
            <p:nvPr/>
          </p:nvPicPr>
          <p:blipFill>
            <a:blip r:embed="rId2"/>
            <a:stretch>
              <a:fillRect/>
            </a:stretch>
          </p:blipFill>
          <p:spPr>
            <a:xfrm>
              <a:off x="2540729" y="435049"/>
              <a:ext cx="1347613" cy="1600291"/>
            </a:xfrm>
            <a:prstGeom prst="rect">
              <a:avLst/>
            </a:prstGeom>
          </p:spPr>
        </p:pic>
        <p:pic>
          <p:nvPicPr>
            <p:cNvPr id="18" name="Picture 17" descr="A picture containing text, transport, wheel&#10;&#10;Description automatically generated">
              <a:extLst>
                <a:ext uri="{FF2B5EF4-FFF2-40B4-BE49-F238E27FC236}">
                  <a16:creationId xmlns:a16="http://schemas.microsoft.com/office/drawing/2014/main" id="{792CDAA5-18A7-A5EB-ED45-7EE5F377662E}"/>
                </a:ext>
              </a:extLst>
            </p:cNvPr>
            <p:cNvPicPr>
              <a:picLocks noChangeAspect="1"/>
            </p:cNvPicPr>
            <p:nvPr/>
          </p:nvPicPr>
          <p:blipFill>
            <a:blip r:embed="rId3"/>
            <a:stretch>
              <a:fillRect/>
            </a:stretch>
          </p:blipFill>
          <p:spPr>
            <a:xfrm>
              <a:off x="173273" y="92194"/>
              <a:ext cx="2287793" cy="2286000"/>
            </a:xfrm>
            <a:prstGeom prst="rect">
              <a:avLst/>
            </a:prstGeom>
          </p:spPr>
        </p:pic>
        <p:cxnSp>
          <p:nvCxnSpPr>
            <p:cNvPr id="20" name="Straight Connector 19">
              <a:extLst>
                <a:ext uri="{FF2B5EF4-FFF2-40B4-BE49-F238E27FC236}">
                  <a16:creationId xmlns:a16="http://schemas.microsoft.com/office/drawing/2014/main" id="{EC19CF98-9942-26E6-6F34-C66E9C80C754}"/>
                </a:ext>
              </a:extLst>
            </p:cNvPr>
            <p:cNvCxnSpPr>
              <a:cxnSpLocks/>
            </p:cNvCxnSpPr>
            <p:nvPr/>
          </p:nvCxnSpPr>
          <p:spPr>
            <a:xfrm>
              <a:off x="2382408" y="457954"/>
              <a:ext cx="0" cy="15544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1E82F45-1634-4F9D-FC52-F3F6ECEAE2C3}"/>
              </a:ext>
            </a:extLst>
          </p:cNvPr>
          <p:cNvGrpSpPr/>
          <p:nvPr/>
        </p:nvGrpSpPr>
        <p:grpSpPr>
          <a:xfrm>
            <a:off x="10562828" y="1446772"/>
            <a:ext cx="1291260" cy="3041420"/>
            <a:chOff x="10562828" y="1446772"/>
            <a:chExt cx="1291260" cy="3041420"/>
          </a:xfrm>
        </p:grpSpPr>
        <p:sp>
          <p:nvSpPr>
            <p:cNvPr id="43" name="Oval 42">
              <a:extLst>
                <a:ext uri="{FF2B5EF4-FFF2-40B4-BE49-F238E27FC236}">
                  <a16:creationId xmlns:a16="http://schemas.microsoft.com/office/drawing/2014/main" id="{09529A5B-6333-FD31-DDD2-97E451C73236}"/>
                </a:ext>
              </a:extLst>
            </p:cNvPr>
            <p:cNvSpPr/>
            <p:nvPr/>
          </p:nvSpPr>
          <p:spPr>
            <a:xfrm>
              <a:off x="10562828" y="315841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1B2B4B6-2666-3A9C-83B9-A94DA2EC01D3}"/>
                </a:ext>
              </a:extLst>
            </p:cNvPr>
            <p:cNvSpPr/>
            <p:nvPr/>
          </p:nvSpPr>
          <p:spPr>
            <a:xfrm>
              <a:off x="11380128" y="3158412"/>
              <a:ext cx="473960" cy="473960"/>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138DF101-595F-3B65-B467-3D11A9139644}"/>
                </a:ext>
              </a:extLst>
            </p:cNvPr>
            <p:cNvGrpSpPr/>
            <p:nvPr/>
          </p:nvGrpSpPr>
          <p:grpSpPr>
            <a:xfrm>
              <a:off x="10562828" y="4002800"/>
              <a:ext cx="1291260" cy="485392"/>
              <a:chOff x="10585209" y="4002800"/>
              <a:chExt cx="1291260" cy="485392"/>
            </a:xfrm>
            <a:solidFill>
              <a:srgbClr val="4172A5">
                <a:alpha val="85098"/>
              </a:srgbClr>
            </a:solidFill>
          </p:grpSpPr>
          <p:sp>
            <p:nvSpPr>
              <p:cNvPr id="46" name="Oval 45">
                <a:extLst>
                  <a:ext uri="{FF2B5EF4-FFF2-40B4-BE49-F238E27FC236}">
                    <a16:creationId xmlns:a16="http://schemas.microsoft.com/office/drawing/2014/main" id="{D86284F2-5E9E-0A5D-9C08-1407BE21808E}"/>
                  </a:ext>
                </a:extLst>
              </p:cNvPr>
              <p:cNvSpPr/>
              <p:nvPr/>
            </p:nvSpPr>
            <p:spPr>
              <a:xfrm>
                <a:off x="10585209" y="4002800"/>
                <a:ext cx="473960" cy="473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BF03176-2361-0344-EF2F-F96CAEEC80A2}"/>
                  </a:ext>
                </a:extLst>
              </p:cNvPr>
              <p:cNvSpPr/>
              <p:nvPr/>
            </p:nvSpPr>
            <p:spPr>
              <a:xfrm>
                <a:off x="11402509" y="4014232"/>
                <a:ext cx="473960" cy="473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A8170AB-D76F-AA0E-BB46-7E9198B70B69}"/>
                </a:ext>
              </a:extLst>
            </p:cNvPr>
            <p:cNvGrpSpPr/>
            <p:nvPr/>
          </p:nvGrpSpPr>
          <p:grpSpPr>
            <a:xfrm>
              <a:off x="10562828" y="2302592"/>
              <a:ext cx="1291260" cy="485392"/>
              <a:chOff x="10585209" y="4002800"/>
              <a:chExt cx="1291260" cy="485392"/>
            </a:xfrm>
          </p:grpSpPr>
          <p:sp>
            <p:nvSpPr>
              <p:cNvPr id="50" name="Oval 49">
                <a:extLst>
                  <a:ext uri="{FF2B5EF4-FFF2-40B4-BE49-F238E27FC236}">
                    <a16:creationId xmlns:a16="http://schemas.microsoft.com/office/drawing/2014/main" id="{FFD7B1A8-F904-0057-6021-F63467FD9C39}"/>
                  </a:ext>
                </a:extLst>
              </p:cNvPr>
              <p:cNvSpPr/>
              <p:nvPr/>
            </p:nvSpPr>
            <p:spPr>
              <a:xfrm>
                <a:off x="10585209" y="4002800"/>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F99F5F-7935-EDC9-A43A-327B05BFB4AD}"/>
                  </a:ext>
                </a:extLst>
              </p:cNvPr>
              <p:cNvSpPr/>
              <p:nvPr/>
            </p:nvSpPr>
            <p:spPr>
              <a:xfrm>
                <a:off x="11402509" y="401423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FDAFE95E-34C6-BAB3-C30B-7D1EA93DC3D4}"/>
                </a:ext>
              </a:extLst>
            </p:cNvPr>
            <p:cNvGrpSpPr/>
            <p:nvPr/>
          </p:nvGrpSpPr>
          <p:grpSpPr>
            <a:xfrm>
              <a:off x="10562828" y="1446772"/>
              <a:ext cx="1291260" cy="485392"/>
              <a:chOff x="10585209" y="4002800"/>
              <a:chExt cx="1291260" cy="485392"/>
            </a:xfrm>
          </p:grpSpPr>
          <p:sp>
            <p:nvSpPr>
              <p:cNvPr id="53" name="Oval 52">
                <a:extLst>
                  <a:ext uri="{FF2B5EF4-FFF2-40B4-BE49-F238E27FC236}">
                    <a16:creationId xmlns:a16="http://schemas.microsoft.com/office/drawing/2014/main" id="{28CB3EC7-7BF8-93F6-154F-DE96EDCB5FB9}"/>
                  </a:ext>
                </a:extLst>
              </p:cNvPr>
              <p:cNvSpPr/>
              <p:nvPr/>
            </p:nvSpPr>
            <p:spPr>
              <a:xfrm>
                <a:off x="10585209" y="4002800"/>
                <a:ext cx="473960" cy="473960"/>
              </a:xfrm>
              <a:prstGeom prst="ellipse">
                <a:avLst/>
              </a:prstGeom>
              <a:solidFill>
                <a:srgbClr val="4172A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0965C3-DEBC-0B70-E4D8-E95AEDB5519B}"/>
                  </a:ext>
                </a:extLst>
              </p:cNvPr>
              <p:cNvSpPr/>
              <p:nvPr/>
            </p:nvSpPr>
            <p:spPr>
              <a:xfrm>
                <a:off x="11402509" y="401423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6F5C8848-E3F3-8F18-A789-F0980476B286}"/>
              </a:ext>
            </a:extLst>
          </p:cNvPr>
          <p:cNvGrpSpPr/>
          <p:nvPr/>
        </p:nvGrpSpPr>
        <p:grpSpPr>
          <a:xfrm>
            <a:off x="10550127" y="4851011"/>
            <a:ext cx="1370384" cy="440930"/>
            <a:chOff x="10550127" y="4851011"/>
            <a:chExt cx="1370384" cy="440930"/>
          </a:xfrm>
        </p:grpSpPr>
        <p:grpSp>
          <p:nvGrpSpPr>
            <p:cNvPr id="89" name="Group 88">
              <a:extLst>
                <a:ext uri="{FF2B5EF4-FFF2-40B4-BE49-F238E27FC236}">
                  <a16:creationId xmlns:a16="http://schemas.microsoft.com/office/drawing/2014/main" id="{267385BA-7386-B883-D8F0-BCD0D825DC9B}"/>
                </a:ext>
              </a:extLst>
            </p:cNvPr>
            <p:cNvGrpSpPr/>
            <p:nvPr/>
          </p:nvGrpSpPr>
          <p:grpSpPr>
            <a:xfrm>
              <a:off x="10550127" y="5150134"/>
              <a:ext cx="1370384" cy="141807"/>
              <a:chOff x="10550127" y="5150134"/>
              <a:chExt cx="1370384" cy="141807"/>
            </a:xfrm>
          </p:grpSpPr>
          <p:sp>
            <p:nvSpPr>
              <p:cNvPr id="84" name="Oval 83">
                <a:extLst>
                  <a:ext uri="{FF2B5EF4-FFF2-40B4-BE49-F238E27FC236}">
                    <a16:creationId xmlns:a16="http://schemas.microsoft.com/office/drawing/2014/main" id="{B681842C-AD22-FA00-FF1B-A8EEAC45F6CE}"/>
                  </a:ext>
                </a:extLst>
              </p:cNvPr>
              <p:cNvSpPr/>
              <p:nvPr/>
            </p:nvSpPr>
            <p:spPr>
              <a:xfrm>
                <a:off x="10550127"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6CE0B8D-EA40-B653-4E66-B6D98C8BFB2F}"/>
                  </a:ext>
                </a:extLst>
              </p:cNvPr>
              <p:cNvSpPr/>
              <p:nvPr/>
            </p:nvSpPr>
            <p:spPr>
              <a:xfrm>
                <a:off x="10857271"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438901B-384A-B129-AD7D-2F538DB26A44}"/>
                  </a:ext>
                </a:extLst>
              </p:cNvPr>
              <p:cNvSpPr/>
              <p:nvPr/>
            </p:nvSpPr>
            <p:spPr>
              <a:xfrm>
                <a:off x="11471559"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EA3AA14-739F-B3A4-90A8-8EE6E6D17B46}"/>
                  </a:ext>
                </a:extLst>
              </p:cNvPr>
              <p:cNvSpPr/>
              <p:nvPr/>
            </p:nvSpPr>
            <p:spPr>
              <a:xfrm>
                <a:off x="11778704"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95EDC220-52FA-3A3F-EA45-EEADC7125797}"/>
                  </a:ext>
                </a:extLst>
              </p:cNvPr>
              <p:cNvSpPr/>
              <p:nvPr/>
            </p:nvSpPr>
            <p:spPr>
              <a:xfrm>
                <a:off x="11164415"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9286897-C10F-54CA-B31B-058127DE7EE0}"/>
                </a:ext>
              </a:extLst>
            </p:cNvPr>
            <p:cNvGrpSpPr/>
            <p:nvPr/>
          </p:nvGrpSpPr>
          <p:grpSpPr>
            <a:xfrm>
              <a:off x="10550127" y="4851011"/>
              <a:ext cx="1370384" cy="141807"/>
              <a:chOff x="10550127" y="5150134"/>
              <a:chExt cx="1370384" cy="141807"/>
            </a:xfrm>
          </p:grpSpPr>
          <p:sp>
            <p:nvSpPr>
              <p:cNvPr id="91" name="Oval 90">
                <a:extLst>
                  <a:ext uri="{FF2B5EF4-FFF2-40B4-BE49-F238E27FC236}">
                    <a16:creationId xmlns:a16="http://schemas.microsoft.com/office/drawing/2014/main" id="{46BCAF13-675D-599F-2591-6FE6EA42ADA3}"/>
                  </a:ext>
                </a:extLst>
              </p:cNvPr>
              <p:cNvSpPr/>
              <p:nvPr/>
            </p:nvSpPr>
            <p:spPr>
              <a:xfrm>
                <a:off x="10550127"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26A2FF26-BD4C-E9E4-7347-208D1CAE876C}"/>
                  </a:ext>
                </a:extLst>
              </p:cNvPr>
              <p:cNvSpPr/>
              <p:nvPr/>
            </p:nvSpPr>
            <p:spPr>
              <a:xfrm>
                <a:off x="10857271"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3648DC1-857B-4D40-0E2A-3C93192D48A7}"/>
                  </a:ext>
                </a:extLst>
              </p:cNvPr>
              <p:cNvSpPr/>
              <p:nvPr/>
            </p:nvSpPr>
            <p:spPr>
              <a:xfrm>
                <a:off x="11471559"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5F7943F-A131-855C-60A0-932530E94057}"/>
                  </a:ext>
                </a:extLst>
              </p:cNvPr>
              <p:cNvSpPr/>
              <p:nvPr/>
            </p:nvSpPr>
            <p:spPr>
              <a:xfrm>
                <a:off x="11778704"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6100C7E-A6B3-D150-6FD2-59CF1D52E756}"/>
                  </a:ext>
                </a:extLst>
              </p:cNvPr>
              <p:cNvSpPr/>
              <p:nvPr/>
            </p:nvSpPr>
            <p:spPr>
              <a:xfrm>
                <a:off x="11164415" y="5150134"/>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a:extLst>
              <a:ext uri="{FF2B5EF4-FFF2-40B4-BE49-F238E27FC236}">
                <a16:creationId xmlns:a16="http://schemas.microsoft.com/office/drawing/2014/main" id="{FEC347F8-E4C9-BB21-C4C4-97EBA7167277}"/>
              </a:ext>
            </a:extLst>
          </p:cNvPr>
          <p:cNvGrpSpPr/>
          <p:nvPr/>
        </p:nvGrpSpPr>
        <p:grpSpPr>
          <a:xfrm>
            <a:off x="7436274" y="5904709"/>
            <a:ext cx="1077017" cy="765811"/>
            <a:chOff x="7482340" y="5907316"/>
            <a:chExt cx="1077017" cy="765811"/>
          </a:xfrm>
        </p:grpSpPr>
        <p:grpSp>
          <p:nvGrpSpPr>
            <p:cNvPr id="101" name="Group 100">
              <a:extLst>
                <a:ext uri="{FF2B5EF4-FFF2-40B4-BE49-F238E27FC236}">
                  <a16:creationId xmlns:a16="http://schemas.microsoft.com/office/drawing/2014/main" id="{38C5D06F-F14C-3DEC-4C94-B7C4999D8ADF}"/>
                </a:ext>
              </a:extLst>
            </p:cNvPr>
            <p:cNvGrpSpPr/>
            <p:nvPr/>
          </p:nvGrpSpPr>
          <p:grpSpPr>
            <a:xfrm>
              <a:off x="7482340" y="5907316"/>
              <a:ext cx="1077017" cy="141807"/>
              <a:chOff x="7497265" y="5904560"/>
              <a:chExt cx="1077017" cy="141807"/>
            </a:xfrm>
          </p:grpSpPr>
          <p:sp>
            <p:nvSpPr>
              <p:cNvPr id="97" name="Oval 96">
                <a:extLst>
                  <a:ext uri="{FF2B5EF4-FFF2-40B4-BE49-F238E27FC236}">
                    <a16:creationId xmlns:a16="http://schemas.microsoft.com/office/drawing/2014/main" id="{B52A9D27-82FA-62D3-C8EB-B18CE89F25B4}"/>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0A378B5-4F15-E681-C1E1-5A01DC152AC4}"/>
                  </a:ext>
                </a:extLst>
              </p:cNvPr>
              <p:cNvSpPr/>
              <p:nvPr/>
            </p:nvSpPr>
            <p:spPr>
              <a:xfrm>
                <a:off x="7809002"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895253B-BF09-413C-83D7-436A4C8429FE}"/>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6C98366-49A7-C398-5223-7357DA55C40F}"/>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C965910A-F963-1283-E6A7-1D1DD285EBF8}"/>
                </a:ext>
              </a:extLst>
            </p:cNvPr>
            <p:cNvGrpSpPr/>
            <p:nvPr/>
          </p:nvGrpSpPr>
          <p:grpSpPr>
            <a:xfrm>
              <a:off x="7482340" y="6219318"/>
              <a:ext cx="1077017" cy="141807"/>
              <a:chOff x="7497265" y="5904560"/>
              <a:chExt cx="1077017" cy="141807"/>
            </a:xfrm>
          </p:grpSpPr>
          <p:sp>
            <p:nvSpPr>
              <p:cNvPr id="104" name="Oval 103">
                <a:extLst>
                  <a:ext uri="{FF2B5EF4-FFF2-40B4-BE49-F238E27FC236}">
                    <a16:creationId xmlns:a16="http://schemas.microsoft.com/office/drawing/2014/main" id="{3F3C9277-CE78-FF1C-767A-0A8C77265739}"/>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F553BA2-391B-EB4C-5D51-F21538037A9C}"/>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DBF675F-925C-C9AF-7D25-184F1CF3B7A9}"/>
                  </a:ext>
                </a:extLst>
              </p:cNvPr>
              <p:cNvSpPr/>
              <p:nvPr/>
            </p:nvSpPr>
            <p:spPr>
              <a:xfrm>
                <a:off x="8120739"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FE6BDE5-E1CD-779C-7FCC-4B0F5683EF76}"/>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93E48D43-960C-F9D3-54EB-09B257B7008B}"/>
                </a:ext>
              </a:extLst>
            </p:cNvPr>
            <p:cNvGrpSpPr/>
            <p:nvPr/>
          </p:nvGrpSpPr>
          <p:grpSpPr>
            <a:xfrm>
              <a:off x="7482340" y="6531320"/>
              <a:ext cx="1077017" cy="141807"/>
              <a:chOff x="7497265" y="5904560"/>
              <a:chExt cx="1077017" cy="141807"/>
            </a:xfrm>
          </p:grpSpPr>
          <p:sp>
            <p:nvSpPr>
              <p:cNvPr id="109" name="Oval 108">
                <a:extLst>
                  <a:ext uri="{FF2B5EF4-FFF2-40B4-BE49-F238E27FC236}">
                    <a16:creationId xmlns:a16="http://schemas.microsoft.com/office/drawing/2014/main" id="{75B43D28-36D3-5985-9522-3560F5591FBE}"/>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97D9D74-D858-0CFC-3991-38ABFCB5DD80}"/>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DA25ADFF-CE49-991A-DCFF-2F8E6CA64A79}"/>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D42E135A-E825-6CC0-D1BE-FC5E7EB43663}"/>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a:extLst>
              <a:ext uri="{FF2B5EF4-FFF2-40B4-BE49-F238E27FC236}">
                <a16:creationId xmlns:a16="http://schemas.microsoft.com/office/drawing/2014/main" id="{D49E01A7-8C22-2EA1-901D-D8F4CB928A01}"/>
              </a:ext>
            </a:extLst>
          </p:cNvPr>
          <p:cNvGrpSpPr/>
          <p:nvPr/>
        </p:nvGrpSpPr>
        <p:grpSpPr>
          <a:xfrm>
            <a:off x="2904119" y="303980"/>
            <a:ext cx="1516437" cy="795565"/>
            <a:chOff x="3848857" y="238125"/>
            <a:chExt cx="1516437" cy="795565"/>
          </a:xfrm>
        </p:grpSpPr>
        <p:grpSp>
          <p:nvGrpSpPr>
            <p:cNvPr id="122" name="Group 121">
              <a:extLst>
                <a:ext uri="{FF2B5EF4-FFF2-40B4-BE49-F238E27FC236}">
                  <a16:creationId xmlns:a16="http://schemas.microsoft.com/office/drawing/2014/main" id="{DC20D2F5-2B60-3DB1-D540-64121F8668C0}"/>
                </a:ext>
              </a:extLst>
            </p:cNvPr>
            <p:cNvGrpSpPr/>
            <p:nvPr/>
          </p:nvGrpSpPr>
          <p:grpSpPr>
            <a:xfrm>
              <a:off x="3848857" y="238125"/>
              <a:ext cx="1516437" cy="102097"/>
              <a:chOff x="3846639" y="238125"/>
              <a:chExt cx="1516437" cy="102097"/>
            </a:xfrm>
          </p:grpSpPr>
          <p:sp>
            <p:nvSpPr>
              <p:cNvPr id="114" name="Oval 113">
                <a:extLst>
                  <a:ext uri="{FF2B5EF4-FFF2-40B4-BE49-F238E27FC236}">
                    <a16:creationId xmlns:a16="http://schemas.microsoft.com/office/drawing/2014/main" id="{C230C777-4E98-C4D0-B875-5E755EC2F25E}"/>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F2819154-28F3-9703-8F0E-18FB539B7E81}"/>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5D3FF30-7AD6-8B38-4B54-E2BB18F9B29F}"/>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70A4C26-E249-9435-B0DB-EADDF49E33C5}"/>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79519D2E-1226-C0AD-1727-03F1EA89C151}"/>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8454D5D5-851D-8ED2-4C71-AB984EB70C1F}"/>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029A357-2096-F226-3FA7-E0A88FE24A8F}"/>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D4BA6807-7B32-BA2A-9FA5-C7B898BC1094}"/>
                </a:ext>
              </a:extLst>
            </p:cNvPr>
            <p:cNvGrpSpPr/>
            <p:nvPr/>
          </p:nvGrpSpPr>
          <p:grpSpPr>
            <a:xfrm>
              <a:off x="3848857" y="700437"/>
              <a:ext cx="1516437" cy="102097"/>
              <a:chOff x="3846639" y="238125"/>
              <a:chExt cx="1516437" cy="102097"/>
            </a:xfrm>
          </p:grpSpPr>
          <p:sp>
            <p:nvSpPr>
              <p:cNvPr id="124" name="Oval 123">
                <a:extLst>
                  <a:ext uri="{FF2B5EF4-FFF2-40B4-BE49-F238E27FC236}">
                    <a16:creationId xmlns:a16="http://schemas.microsoft.com/office/drawing/2014/main" id="{BA4F25D0-24BB-E9A6-4CEF-95DF34124FD2}"/>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DC44594-F7EF-5499-5A19-5E85944689CC}"/>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C3A90652-CDF6-0124-3A4F-8E9DCB69C81D}"/>
                  </a:ext>
                </a:extLst>
              </p:cNvPr>
              <p:cNvSpPr/>
              <p:nvPr/>
            </p:nvSpPr>
            <p:spPr>
              <a:xfrm>
                <a:off x="5025254"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6836241A-9BF6-FEB4-06BF-F1FA8FAE8031}"/>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A28B533-11DE-218B-342C-012B2C7B1B36}"/>
                  </a:ext>
                </a:extLst>
              </p:cNvPr>
              <p:cNvSpPr/>
              <p:nvPr/>
            </p:nvSpPr>
            <p:spPr>
              <a:xfrm>
                <a:off x="4553808"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65333FF-A5DE-DC0F-D857-10C33BD9EB30}"/>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AEF45DC-41B4-7FB4-945F-FE741BC7BEA6}"/>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4814FEAA-1673-952E-08EE-4635E202E1C0}"/>
                </a:ext>
              </a:extLst>
            </p:cNvPr>
            <p:cNvGrpSpPr/>
            <p:nvPr/>
          </p:nvGrpSpPr>
          <p:grpSpPr>
            <a:xfrm>
              <a:off x="3848857" y="931593"/>
              <a:ext cx="1516437" cy="102097"/>
              <a:chOff x="3846639" y="238125"/>
              <a:chExt cx="1516437" cy="102097"/>
            </a:xfrm>
          </p:grpSpPr>
          <p:sp>
            <p:nvSpPr>
              <p:cNvPr id="132" name="Oval 131">
                <a:extLst>
                  <a:ext uri="{FF2B5EF4-FFF2-40B4-BE49-F238E27FC236}">
                    <a16:creationId xmlns:a16="http://schemas.microsoft.com/office/drawing/2014/main" id="{D11E672C-43B9-0013-F7E8-9D088838AC30}"/>
                  </a:ext>
                </a:extLst>
              </p:cNvPr>
              <p:cNvSpPr/>
              <p:nvPr/>
            </p:nvSpPr>
            <p:spPr>
              <a:xfrm>
                <a:off x="3846639"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B224F83-0947-80D8-3D13-58B42329391D}"/>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2CD4B6A2-0697-8091-76A6-4ED16E60EE48}"/>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2BE113A-B490-6601-BC0C-D22C956954F9}"/>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2B366D4-186B-4F2C-575E-A8B74CE6E68E}"/>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930745E6-9A42-FDD3-34F9-F6AA30CD32AD}"/>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1F6892F6-23D4-ABFC-E71D-CF8EC0185A32}"/>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97E9F504-06C2-59B6-E16A-5E79973CBF83}"/>
                </a:ext>
              </a:extLst>
            </p:cNvPr>
            <p:cNvGrpSpPr/>
            <p:nvPr/>
          </p:nvGrpSpPr>
          <p:grpSpPr>
            <a:xfrm>
              <a:off x="3848857" y="469281"/>
              <a:ext cx="1516437" cy="102097"/>
              <a:chOff x="3846639" y="238125"/>
              <a:chExt cx="1516437" cy="102097"/>
            </a:xfrm>
          </p:grpSpPr>
          <p:sp>
            <p:nvSpPr>
              <p:cNvPr id="140" name="Oval 139">
                <a:extLst>
                  <a:ext uri="{FF2B5EF4-FFF2-40B4-BE49-F238E27FC236}">
                    <a16:creationId xmlns:a16="http://schemas.microsoft.com/office/drawing/2014/main" id="{41444497-4F80-BFDA-4362-F1C687480970}"/>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8179B5CB-51CD-F84F-4D2E-17EEB15F1F80}"/>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1C09E2AA-937D-B889-375C-2FF64BC1FAE4}"/>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E3C5E770-A46D-1860-02FF-54039190DF26}"/>
                  </a:ext>
                </a:extLst>
              </p:cNvPr>
              <p:cNvSpPr/>
              <p:nvPr/>
            </p:nvSpPr>
            <p:spPr>
              <a:xfrm>
                <a:off x="5260979"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ADD2AA1-F5E7-9DF4-EF3A-9AA400260904}"/>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B7617CD8-B5C7-7FF7-B6EA-D563991F98FE}"/>
                  </a:ext>
                </a:extLst>
              </p:cNvPr>
              <p:cNvSpPr/>
              <p:nvPr/>
            </p:nvSpPr>
            <p:spPr>
              <a:xfrm>
                <a:off x="4318085"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CFE5184-5893-7024-1ADF-0B32B5C265E9}"/>
                  </a:ext>
                </a:extLst>
              </p:cNvPr>
              <p:cNvSpPr/>
              <p:nvPr/>
            </p:nvSpPr>
            <p:spPr>
              <a:xfrm>
                <a:off x="4789531"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7900E2A7-66D4-ACFF-4CF9-43272824F02E}"/>
              </a:ext>
            </a:extLst>
          </p:cNvPr>
          <p:cNvGrpSpPr/>
          <p:nvPr/>
        </p:nvGrpSpPr>
        <p:grpSpPr>
          <a:xfrm>
            <a:off x="4579793" y="264063"/>
            <a:ext cx="7398694" cy="875398"/>
            <a:chOff x="4450914" y="215318"/>
            <a:chExt cx="7398694" cy="875398"/>
          </a:xfrm>
        </p:grpSpPr>
        <p:grpSp>
          <p:nvGrpSpPr>
            <p:cNvPr id="32" name="Group 31">
              <a:extLst>
                <a:ext uri="{FF2B5EF4-FFF2-40B4-BE49-F238E27FC236}">
                  <a16:creationId xmlns:a16="http://schemas.microsoft.com/office/drawing/2014/main" id="{AC6EFAA1-7C7A-AD82-C868-E47FFD643FA9}"/>
                </a:ext>
              </a:extLst>
            </p:cNvPr>
            <p:cNvGrpSpPr/>
            <p:nvPr/>
          </p:nvGrpSpPr>
          <p:grpSpPr>
            <a:xfrm>
              <a:off x="4450914" y="815560"/>
              <a:ext cx="7398694" cy="275156"/>
              <a:chOff x="4450914" y="815560"/>
              <a:chExt cx="7398694" cy="275156"/>
            </a:xfrm>
          </p:grpSpPr>
          <p:sp>
            <p:nvSpPr>
              <p:cNvPr id="56" name="Oval 55">
                <a:extLst>
                  <a:ext uri="{FF2B5EF4-FFF2-40B4-BE49-F238E27FC236}">
                    <a16:creationId xmlns:a16="http://schemas.microsoft.com/office/drawing/2014/main" id="{254A1F6C-2367-12A0-9295-BD9A2F31DA90}"/>
                  </a:ext>
                </a:extLst>
              </p:cNvPr>
              <p:cNvSpPr/>
              <p:nvPr/>
            </p:nvSpPr>
            <p:spPr>
              <a:xfrm>
                <a:off x="1157445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1CEB696-B834-A848-EB1F-63075DD6AD35}"/>
                  </a:ext>
                </a:extLst>
              </p:cNvPr>
              <p:cNvSpPr/>
              <p:nvPr/>
            </p:nvSpPr>
            <p:spPr>
              <a:xfrm>
                <a:off x="10387194"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0B4453F-7854-23BA-803C-87837B6306B4}"/>
                  </a:ext>
                </a:extLst>
              </p:cNvPr>
              <p:cNvSpPr/>
              <p:nvPr/>
            </p:nvSpPr>
            <p:spPr>
              <a:xfrm>
                <a:off x="5638170" y="815560"/>
                <a:ext cx="275156" cy="275156"/>
              </a:xfrm>
              <a:prstGeom prst="ellipse">
                <a:avLst/>
              </a:prstGeom>
              <a:solidFill>
                <a:srgbClr val="4172A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D80C79D-6D5A-6A11-97D3-FA9978C2E6C1}"/>
                  </a:ext>
                </a:extLst>
              </p:cNvPr>
              <p:cNvSpPr/>
              <p:nvPr/>
            </p:nvSpPr>
            <p:spPr>
              <a:xfrm>
                <a:off x="9793566"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B0C0AD-4646-298F-A40D-F889C54B42FC}"/>
                  </a:ext>
                </a:extLst>
              </p:cNvPr>
              <p:cNvSpPr/>
              <p:nvPr/>
            </p:nvSpPr>
            <p:spPr>
              <a:xfrm>
                <a:off x="9199938"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D4C94EA-507E-4FCB-424F-E97AC738B649}"/>
                  </a:ext>
                </a:extLst>
              </p:cNvPr>
              <p:cNvSpPr/>
              <p:nvPr/>
            </p:nvSpPr>
            <p:spPr>
              <a:xfrm>
                <a:off x="8606310"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DCB07F2-CC47-DC1D-A7CA-B025823AB532}"/>
                  </a:ext>
                </a:extLst>
              </p:cNvPr>
              <p:cNvSpPr/>
              <p:nvPr/>
            </p:nvSpPr>
            <p:spPr>
              <a:xfrm>
                <a:off x="7419054"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C4A5963-9E09-8EFF-30D7-554D313B6C80}"/>
                  </a:ext>
                </a:extLst>
              </p:cNvPr>
              <p:cNvSpPr/>
              <p:nvPr/>
            </p:nvSpPr>
            <p:spPr>
              <a:xfrm>
                <a:off x="801268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EDCC6D3-E5DA-84BC-0F68-367F953E98E9}"/>
                  </a:ext>
                </a:extLst>
              </p:cNvPr>
              <p:cNvSpPr/>
              <p:nvPr/>
            </p:nvSpPr>
            <p:spPr>
              <a:xfrm>
                <a:off x="6825426" y="815560"/>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40A15EA-55EE-C43F-42C7-1FF73B772098}"/>
                  </a:ext>
                </a:extLst>
              </p:cNvPr>
              <p:cNvSpPr/>
              <p:nvPr/>
            </p:nvSpPr>
            <p:spPr>
              <a:xfrm>
                <a:off x="1098082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0C8BBC0-DA64-2523-15E6-2DF3EEDAD2C4}"/>
                  </a:ext>
                </a:extLst>
              </p:cNvPr>
              <p:cNvSpPr/>
              <p:nvPr/>
            </p:nvSpPr>
            <p:spPr>
              <a:xfrm>
                <a:off x="6231798"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3749F17-1999-44F7-B0FB-9B0C8457CEE8}"/>
                  </a:ext>
                </a:extLst>
              </p:cNvPr>
              <p:cNvSpPr/>
              <p:nvPr/>
            </p:nvSpPr>
            <p:spPr>
              <a:xfrm>
                <a:off x="5044542" y="815560"/>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B1BB43F-73E8-18A1-DF2C-24A15385712A}"/>
                  </a:ext>
                </a:extLst>
              </p:cNvPr>
              <p:cNvSpPr/>
              <p:nvPr/>
            </p:nvSpPr>
            <p:spPr>
              <a:xfrm>
                <a:off x="4450914" y="815560"/>
                <a:ext cx="275156" cy="275156"/>
              </a:xfrm>
              <a:prstGeom prst="ellipse">
                <a:avLst/>
              </a:prstGeom>
              <a:solidFill>
                <a:srgbClr val="4172A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6D1D4401-273B-B668-D877-45C24428EBFF}"/>
                </a:ext>
              </a:extLst>
            </p:cNvPr>
            <p:cNvGrpSpPr/>
            <p:nvPr/>
          </p:nvGrpSpPr>
          <p:grpSpPr>
            <a:xfrm>
              <a:off x="4450914" y="215318"/>
              <a:ext cx="7398694" cy="275156"/>
              <a:chOff x="4450914" y="215318"/>
              <a:chExt cx="7398694" cy="275156"/>
            </a:xfrm>
          </p:grpSpPr>
          <p:sp>
            <p:nvSpPr>
              <p:cNvPr id="71" name="Oval 70">
                <a:extLst>
                  <a:ext uri="{FF2B5EF4-FFF2-40B4-BE49-F238E27FC236}">
                    <a16:creationId xmlns:a16="http://schemas.microsoft.com/office/drawing/2014/main" id="{19DBA817-D7A3-AACF-5DC2-447B421F6E71}"/>
                  </a:ext>
                </a:extLst>
              </p:cNvPr>
              <p:cNvSpPr/>
              <p:nvPr/>
            </p:nvSpPr>
            <p:spPr>
              <a:xfrm>
                <a:off x="1157445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C2F652A-8F23-5604-8CD8-DF2B28A5169E}"/>
                  </a:ext>
                </a:extLst>
              </p:cNvPr>
              <p:cNvSpPr/>
              <p:nvPr/>
            </p:nvSpPr>
            <p:spPr>
              <a:xfrm>
                <a:off x="10387194"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7BDA4C-5AD6-4C8C-C0F9-0148FD818F6C}"/>
                  </a:ext>
                </a:extLst>
              </p:cNvPr>
              <p:cNvSpPr/>
              <p:nvPr/>
            </p:nvSpPr>
            <p:spPr>
              <a:xfrm>
                <a:off x="5638170"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EA46B26-EE73-81A5-D41E-FA34163DB450}"/>
                  </a:ext>
                </a:extLst>
              </p:cNvPr>
              <p:cNvSpPr/>
              <p:nvPr/>
            </p:nvSpPr>
            <p:spPr>
              <a:xfrm>
                <a:off x="9793566"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D44FDE0-2649-C383-F3DB-C6EC6DFC3B9D}"/>
                  </a:ext>
                </a:extLst>
              </p:cNvPr>
              <p:cNvSpPr/>
              <p:nvPr/>
            </p:nvSpPr>
            <p:spPr>
              <a:xfrm>
                <a:off x="9199938"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DFC293A-BC5D-55A3-24BF-6F240C511CA2}"/>
                  </a:ext>
                </a:extLst>
              </p:cNvPr>
              <p:cNvSpPr/>
              <p:nvPr/>
            </p:nvSpPr>
            <p:spPr>
              <a:xfrm>
                <a:off x="8606310" y="215318"/>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4B64DA-63BE-3208-75F6-9DB18743AEDC}"/>
                  </a:ext>
                </a:extLst>
              </p:cNvPr>
              <p:cNvSpPr/>
              <p:nvPr/>
            </p:nvSpPr>
            <p:spPr>
              <a:xfrm>
                <a:off x="7419054" y="215318"/>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A7010CA-F541-2961-E1F3-1045D0EBD9BD}"/>
                  </a:ext>
                </a:extLst>
              </p:cNvPr>
              <p:cNvSpPr/>
              <p:nvPr/>
            </p:nvSpPr>
            <p:spPr>
              <a:xfrm>
                <a:off x="801268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8B5E25E-CC22-6EC7-E548-FB2107DF5970}"/>
                  </a:ext>
                </a:extLst>
              </p:cNvPr>
              <p:cNvSpPr/>
              <p:nvPr/>
            </p:nvSpPr>
            <p:spPr>
              <a:xfrm>
                <a:off x="6825426"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93DD638-78C2-592E-068B-25C38FB2052B}"/>
                  </a:ext>
                </a:extLst>
              </p:cNvPr>
              <p:cNvSpPr/>
              <p:nvPr/>
            </p:nvSpPr>
            <p:spPr>
              <a:xfrm>
                <a:off x="10980822"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80B85F3-A9FE-4941-0ACB-4036149332B6}"/>
                  </a:ext>
                </a:extLst>
              </p:cNvPr>
              <p:cNvSpPr/>
              <p:nvPr/>
            </p:nvSpPr>
            <p:spPr>
              <a:xfrm>
                <a:off x="6231798"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A264717-3285-A134-2F3A-D1FDA0A14CF7}"/>
                  </a:ext>
                </a:extLst>
              </p:cNvPr>
              <p:cNvSpPr/>
              <p:nvPr/>
            </p:nvSpPr>
            <p:spPr>
              <a:xfrm>
                <a:off x="504454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EB1C6C-91FC-8917-83B8-9DF46908EE39}"/>
                  </a:ext>
                </a:extLst>
              </p:cNvPr>
              <p:cNvSpPr/>
              <p:nvPr/>
            </p:nvSpPr>
            <p:spPr>
              <a:xfrm>
                <a:off x="4450914"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hcSlideMaster.Title Slide_Option3Header">
            <a:extLst>
              <a:ext uri="{FF2B5EF4-FFF2-40B4-BE49-F238E27FC236}">
                <a16:creationId xmlns:a16="http://schemas.microsoft.com/office/drawing/2014/main" id="{B2B40050-33D6-DA5F-B51E-DA318EF8D88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12" name="hcSlideMaster13.Title Slide_Option3Header">
            <a:extLst>
              <a:ext uri="{FF2B5EF4-FFF2-40B4-BE49-F238E27FC236}">
                <a16:creationId xmlns:a16="http://schemas.microsoft.com/office/drawing/2014/main" id="{749A953C-80E9-ABA5-F8E6-69D0A16866AB}"/>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14" name="hcSlideMaster63.Title Slide_Option3Header">
            <a:extLst>
              <a:ext uri="{FF2B5EF4-FFF2-40B4-BE49-F238E27FC236}">
                <a16:creationId xmlns:a16="http://schemas.microsoft.com/office/drawing/2014/main" id="{B78EFD88-2D19-9688-7163-0D6037B901F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04058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	</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dirty="0"/>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3DB01920-6FC0-47C0-806C-CED2B0B47C2F}"/>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hcSlideMaster.Title and ContentHeader">
            <a:extLst>
              <a:ext uri="{FF2B5EF4-FFF2-40B4-BE49-F238E27FC236}">
                <a16:creationId xmlns:a16="http://schemas.microsoft.com/office/drawing/2014/main" id="{AB7EABF0-20AF-E3FC-85F8-D6547762516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itle and ContentHeader">
            <a:extLst>
              <a:ext uri="{FF2B5EF4-FFF2-40B4-BE49-F238E27FC236}">
                <a16:creationId xmlns:a16="http://schemas.microsoft.com/office/drawing/2014/main" id="{AC97F4EF-81BF-7647-FCE5-B8581D414C0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63.Title and ContentHeader">
            <a:extLst>
              <a:ext uri="{FF2B5EF4-FFF2-40B4-BE49-F238E27FC236}">
                <a16:creationId xmlns:a16="http://schemas.microsoft.com/office/drawing/2014/main" id="{5E53C758-8D93-448C-2AD0-DCEF87F4C22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0616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	</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dirty="0"/>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3DB01920-6FC0-47C0-806C-CED2B0B47C2F}"/>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hcSlideMaster.Title and ContentHeader">
            <a:extLst>
              <a:ext uri="{FF2B5EF4-FFF2-40B4-BE49-F238E27FC236}">
                <a16:creationId xmlns:a16="http://schemas.microsoft.com/office/drawing/2014/main" id="{AB7EABF0-20AF-E3FC-85F8-D6547762516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7.Title and ContentHeader">
            <a:extLst>
              <a:ext uri="{FF2B5EF4-FFF2-40B4-BE49-F238E27FC236}">
                <a16:creationId xmlns:a16="http://schemas.microsoft.com/office/drawing/2014/main" id="{11FA8617-445B-027A-DC49-5A04A15B1BB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6307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Long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5"/>
            <a:ext cx="10972800" cy="1263649"/>
          </a:xfrm>
        </p:spPr>
        <p:txBody>
          <a:bodyPr>
            <a:normAutofit/>
          </a:bodyPr>
          <a:lstStyle>
            <a:lvl1pPr>
              <a:defRPr sz="4000"/>
            </a:lvl1pPr>
          </a:lstStyle>
          <a:p>
            <a:r>
              <a:rPr lang="en-US" dirty="0"/>
              <a:t>Click to add a long title that spans two lines</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743076"/>
            <a:ext cx="10972800" cy="4433888"/>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hcSlideMaster.Long Title and ContentHeader">
            <a:extLst>
              <a:ext uri="{FF2B5EF4-FFF2-40B4-BE49-F238E27FC236}">
                <a16:creationId xmlns:a16="http://schemas.microsoft.com/office/drawing/2014/main" id="{C491E915-1CF1-CAA5-C21E-66D5E005B01F}"/>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Long Title and ContentHeader">
            <a:extLst>
              <a:ext uri="{FF2B5EF4-FFF2-40B4-BE49-F238E27FC236}">
                <a16:creationId xmlns:a16="http://schemas.microsoft.com/office/drawing/2014/main" id="{2B3F7FEB-8F2F-1A57-54CB-C19B2185A7E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63.Long Title and ContentHeader">
            <a:extLst>
              <a:ext uri="{FF2B5EF4-FFF2-40B4-BE49-F238E27FC236}">
                <a16:creationId xmlns:a16="http://schemas.microsoft.com/office/drawing/2014/main" id="{A941A836-E8B6-8815-28B9-2030E07D928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10946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743076"/>
            <a:ext cx="10972800" cy="4433888"/>
          </a:xfrm>
          <a:prstGeom prst="rect">
            <a:avLst/>
          </a:prstGeom>
        </p:spPr>
        <p:txBody>
          <a:bodyPr/>
          <a:lstStyle>
            <a:lvl1pPr>
              <a:defRPr/>
            </a:lvl1pPr>
          </a:lstStyle>
          <a:p>
            <a:pPr lvl="0"/>
            <a:r>
              <a:rPr lang="en-US" dirty="0"/>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Title 1">
            <a:extLst>
              <a:ext uri="{FF2B5EF4-FFF2-40B4-BE49-F238E27FC236}">
                <a16:creationId xmlns:a16="http://schemas.microsoft.com/office/drawing/2014/main" id="{F426FC3E-94D4-5B26-867C-8792A447207D}"/>
              </a:ext>
            </a:extLst>
          </p:cNvPr>
          <p:cNvSpPr>
            <a:spLocks noGrp="1"/>
          </p:cNvSpPr>
          <p:nvPr>
            <p:ph type="title" hasCustomPrompt="1"/>
          </p:nvPr>
        </p:nvSpPr>
        <p:spPr>
          <a:xfrm>
            <a:off x="609600" y="474501"/>
            <a:ext cx="10972800" cy="698743"/>
          </a:xfrm>
        </p:spPr>
        <p:txBody>
          <a:bodyPr>
            <a:normAutofit/>
          </a:bodyPr>
          <a:lstStyle>
            <a:lvl1pPr>
              <a:defRPr sz="4000"/>
            </a:lvl1pPr>
          </a:lstStyle>
          <a:p>
            <a:r>
              <a:rPr lang="en-US" dirty="0"/>
              <a:t>Click to add title	</a:t>
            </a:r>
          </a:p>
        </p:txBody>
      </p:sp>
      <p:sp>
        <p:nvSpPr>
          <p:cNvPr id="9" name="Text Placeholder 8">
            <a:extLst>
              <a:ext uri="{FF2B5EF4-FFF2-40B4-BE49-F238E27FC236}">
                <a16:creationId xmlns:a16="http://schemas.microsoft.com/office/drawing/2014/main" id="{BCFCE8BC-9CF3-4BCB-08E6-0097FD508C18}"/>
              </a:ext>
            </a:extLst>
          </p:cNvPr>
          <p:cNvSpPr>
            <a:spLocks noGrp="1"/>
          </p:cNvSpPr>
          <p:nvPr>
            <p:ph type="body" sz="quarter" idx="10" hasCustomPrompt="1"/>
          </p:nvPr>
        </p:nvSpPr>
        <p:spPr>
          <a:xfrm>
            <a:off x="609600" y="1173246"/>
            <a:ext cx="10972800" cy="455528"/>
          </a:xfrm>
        </p:spPr>
        <p:txBody>
          <a:bodyPr anchor="b">
            <a:normAutofit/>
          </a:bodyPr>
          <a:lstStyle>
            <a:lvl1pPr marL="0" indent="0">
              <a:buNone/>
              <a:defRPr sz="2000" b="1" spc="300"/>
            </a:lvl1pPr>
          </a:lstStyle>
          <a:p>
            <a:pPr lvl="0"/>
            <a:r>
              <a:rPr lang="en-US" dirty="0"/>
              <a:t>Click to add subtitle</a:t>
            </a:r>
          </a:p>
        </p:txBody>
      </p:sp>
      <p:sp>
        <p:nvSpPr>
          <p:cNvPr id="2" name="hcSlideMaster.Title/Subtitle and ContentHeader">
            <a:extLst>
              <a:ext uri="{FF2B5EF4-FFF2-40B4-BE49-F238E27FC236}">
                <a16:creationId xmlns:a16="http://schemas.microsoft.com/office/drawing/2014/main" id="{8FE40647-B3A6-7E36-AE8A-2446EA4F965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itle/Subtitle and ContentHeader">
            <a:extLst>
              <a:ext uri="{FF2B5EF4-FFF2-40B4-BE49-F238E27FC236}">
                <a16:creationId xmlns:a16="http://schemas.microsoft.com/office/drawing/2014/main" id="{8CD110CB-36B8-4093-EDB1-5B87F8FBD079}"/>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63.Title/Subtitle and ContentHeader">
            <a:extLst>
              <a:ext uri="{FF2B5EF4-FFF2-40B4-BE49-F238E27FC236}">
                <a16:creationId xmlns:a16="http://schemas.microsoft.com/office/drawing/2014/main" id="{7F2842E9-0958-A8CD-7708-277576A2CAF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49081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0" name="Title 1">
            <a:extLst>
              <a:ext uri="{FF2B5EF4-FFF2-40B4-BE49-F238E27FC236}">
                <a16:creationId xmlns:a16="http://schemas.microsoft.com/office/drawing/2014/main" id="{93F30621-099A-479F-B8A1-7A19E2D0A1D5}"/>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a:t>
            </a:r>
          </a:p>
        </p:txBody>
      </p:sp>
      <p:cxnSp>
        <p:nvCxnSpPr>
          <p:cNvPr id="7" name="Straight Connector 6">
            <a:extLst>
              <a:ext uri="{FF2B5EF4-FFF2-40B4-BE49-F238E27FC236}">
                <a16:creationId xmlns:a16="http://schemas.microsoft.com/office/drawing/2014/main" id="{C3FB075E-D0F7-45D3-BBA8-F513D2F688DF}"/>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2" name="hcSlideMaster.Two ColumnsHeader">
            <a:extLst>
              <a:ext uri="{FF2B5EF4-FFF2-40B4-BE49-F238E27FC236}">
                <a16:creationId xmlns:a16="http://schemas.microsoft.com/office/drawing/2014/main" id="{25E5D682-AB96-5F51-831C-77F79FABE25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wo ColumnsHeader">
            <a:extLst>
              <a:ext uri="{FF2B5EF4-FFF2-40B4-BE49-F238E27FC236}">
                <a16:creationId xmlns:a16="http://schemas.microsoft.com/office/drawing/2014/main" id="{C50EACFC-1A05-5D78-F1BC-19100C56450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6" name="hcSlideMaster63.Two ColumnsHeader">
            <a:extLst>
              <a:ext uri="{FF2B5EF4-FFF2-40B4-BE49-F238E27FC236}">
                <a16:creationId xmlns:a16="http://schemas.microsoft.com/office/drawing/2014/main" id="{D146AF47-B562-2DCA-B929-F66125807E1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19680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lumns with Long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772238"/>
            <a:ext cx="5410200" cy="3685032"/>
          </a:xfrm>
          <a:prstGeom prst="rect">
            <a:avLst/>
          </a:prstGeom>
        </p:spPr>
        <p:txBody>
          <a:bodyPr/>
          <a:lstStyle>
            <a:lvl1pPr marL="344488" indent="-344488">
              <a:buFont typeface="Arial" panose="020B0604020202020204" pitchFamily="34" charset="0"/>
              <a:buChar char="•"/>
              <a:defRPr/>
            </a:lvl1pPr>
          </a:lstStyle>
          <a:p>
            <a:pPr lvl="0"/>
            <a:r>
              <a:rPr lang="en-US" dirty="0"/>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772238"/>
            <a:ext cx="5410200" cy="3685032"/>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2" name="Title 1">
            <a:extLst>
              <a:ext uri="{FF2B5EF4-FFF2-40B4-BE49-F238E27FC236}">
                <a16:creationId xmlns:a16="http://schemas.microsoft.com/office/drawing/2014/main" id="{9E330B70-96BD-853A-FE1C-B74A7161788C}"/>
              </a:ext>
            </a:extLst>
          </p:cNvPr>
          <p:cNvSpPr>
            <a:spLocks noGrp="1"/>
          </p:cNvSpPr>
          <p:nvPr>
            <p:ph type="title" hasCustomPrompt="1"/>
          </p:nvPr>
        </p:nvSpPr>
        <p:spPr>
          <a:xfrm>
            <a:off x="609600" y="365125"/>
            <a:ext cx="10972800" cy="1263649"/>
          </a:xfrm>
        </p:spPr>
        <p:txBody>
          <a:bodyPr>
            <a:normAutofit/>
          </a:bodyPr>
          <a:lstStyle>
            <a:lvl1pPr>
              <a:defRPr sz="4000"/>
            </a:lvl1pPr>
          </a:lstStyle>
          <a:p>
            <a:r>
              <a:rPr lang="en-US" dirty="0"/>
              <a:t>Click to add a long title that spans two lines</a:t>
            </a:r>
          </a:p>
        </p:txBody>
      </p:sp>
      <p:cxnSp>
        <p:nvCxnSpPr>
          <p:cNvPr id="5" name="Straight Connector 4">
            <a:extLst>
              <a:ext uri="{FF2B5EF4-FFF2-40B4-BE49-F238E27FC236}">
                <a16:creationId xmlns:a16="http://schemas.microsoft.com/office/drawing/2014/main" id="{4CAF66F4-6B49-339A-7335-6DA156744A00}"/>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6" name="hcSlideMaster.Two Columns with Long TitleHeader">
            <a:extLst>
              <a:ext uri="{FF2B5EF4-FFF2-40B4-BE49-F238E27FC236}">
                <a16:creationId xmlns:a16="http://schemas.microsoft.com/office/drawing/2014/main" id="{76599C56-A8F0-0778-B226-B78D9B22EA5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13.Two Columns with Long TitleHeader">
            <a:extLst>
              <a:ext uri="{FF2B5EF4-FFF2-40B4-BE49-F238E27FC236}">
                <a16:creationId xmlns:a16="http://schemas.microsoft.com/office/drawing/2014/main" id="{95853AFF-F638-AABE-795B-62F6FAFF60FF}"/>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63.Two Columns with Long TitleHeader">
            <a:extLst>
              <a:ext uri="{FF2B5EF4-FFF2-40B4-BE49-F238E27FC236}">
                <a16:creationId xmlns:a16="http://schemas.microsoft.com/office/drawing/2014/main" id="{2D61EFDE-553D-4F17-BD86-A6B1C64CEC4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5301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lums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8080-C231-41F6-A5B8-EAFA1F48973B}"/>
              </a:ext>
            </a:extLst>
          </p:cNvPr>
          <p:cNvSpPr>
            <a:spLocks noGrp="1"/>
          </p:cNvSpPr>
          <p:nvPr>
            <p:ph type="body" idx="1" hasCustomPrompt="1"/>
          </p:nvPr>
        </p:nvSpPr>
        <p:spPr>
          <a:xfrm>
            <a:off x="609600" y="1128713"/>
            <a:ext cx="5413248" cy="823912"/>
          </a:xfrm>
          <a:prstGeom prst="rect">
            <a:avLst/>
          </a:prstGeom>
        </p:spPr>
        <p:txBody>
          <a:bodyPr anchor="ctr">
            <a:normAutofit/>
          </a:bodyPr>
          <a:lstStyle>
            <a:lvl1pPr marL="0" indent="0">
              <a:buNone/>
              <a:defRPr sz="2000" b="1"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432807CB-4D1A-4816-BD00-F3A02574A382}"/>
              </a:ext>
            </a:extLst>
          </p:cNvPr>
          <p:cNvSpPr>
            <a:spLocks noGrp="1"/>
          </p:cNvSpPr>
          <p:nvPr>
            <p:ph sz="half" idx="2" hasCustomPrompt="1"/>
          </p:nvPr>
        </p:nvSpPr>
        <p:spPr>
          <a:xfrm>
            <a:off x="609600" y="1952625"/>
            <a:ext cx="5413248" cy="3684588"/>
          </a:xfrm>
          <a:prstGeom prst="rect">
            <a:avLst/>
          </a:prstGeom>
        </p:spPr>
        <p:txBody>
          <a:bodyPr>
            <a:normAutofit/>
          </a:bodyPr>
          <a:lstStyle>
            <a:lvl1pPr>
              <a:defRPr sz="2800"/>
            </a:lvl1pPr>
          </a:lstStyle>
          <a:p>
            <a:pPr lvl="0"/>
            <a:r>
              <a:rPr lang="en-US" dirty="0"/>
              <a:t>Click to add text</a:t>
            </a:r>
          </a:p>
        </p:txBody>
      </p:sp>
      <p:sp>
        <p:nvSpPr>
          <p:cNvPr id="5" name="Text Placeholder 4">
            <a:extLst>
              <a:ext uri="{FF2B5EF4-FFF2-40B4-BE49-F238E27FC236}">
                <a16:creationId xmlns:a16="http://schemas.microsoft.com/office/drawing/2014/main" id="{D5C3860F-01BD-4B70-965C-C46447C9AC7A}"/>
              </a:ext>
            </a:extLst>
          </p:cNvPr>
          <p:cNvSpPr>
            <a:spLocks noGrp="1"/>
          </p:cNvSpPr>
          <p:nvPr>
            <p:ph type="body" sz="quarter" idx="3" hasCustomPrompt="1"/>
          </p:nvPr>
        </p:nvSpPr>
        <p:spPr>
          <a:xfrm>
            <a:off x="6172200" y="1128713"/>
            <a:ext cx="5413248" cy="823912"/>
          </a:xfrm>
          <a:prstGeom prst="rect">
            <a:avLst/>
          </a:prstGeom>
        </p:spPr>
        <p:txBody>
          <a:bodyPr anchor="ctr">
            <a:normAutofit/>
          </a:bodyPr>
          <a:lstStyle>
            <a:lvl1pPr marL="0" indent="0">
              <a:buNone/>
              <a:defRPr sz="2000" b="1"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0D66BE8-B7C3-436E-B5E6-26BA9F5B1B34}"/>
              </a:ext>
            </a:extLst>
          </p:cNvPr>
          <p:cNvSpPr>
            <a:spLocks noGrp="1"/>
          </p:cNvSpPr>
          <p:nvPr>
            <p:ph sz="quarter" idx="4" hasCustomPrompt="1"/>
          </p:nvPr>
        </p:nvSpPr>
        <p:spPr>
          <a:xfrm>
            <a:off x="6172200" y="1952625"/>
            <a:ext cx="5413248" cy="3684588"/>
          </a:xfrm>
          <a:prstGeom prst="rect">
            <a:avLst/>
          </a:prstGeom>
        </p:spPr>
        <p:txBody>
          <a:bodyPr/>
          <a:lstStyle>
            <a:lvl1pPr>
              <a:defRPr sz="2800"/>
            </a:lvl1pPr>
          </a:lstStyle>
          <a:p>
            <a:pPr lvl="0"/>
            <a:r>
              <a:rPr lang="en-US"/>
              <a:t>Click to add text</a:t>
            </a:r>
          </a:p>
        </p:txBody>
      </p:sp>
      <p:sp>
        <p:nvSpPr>
          <p:cNvPr id="11" name="Slide Number Placeholder 5">
            <a:extLst>
              <a:ext uri="{FF2B5EF4-FFF2-40B4-BE49-F238E27FC236}">
                <a16:creationId xmlns:a16="http://schemas.microsoft.com/office/drawing/2014/main" id="{4A2D9CC6-4FF9-4482-ACE6-E5C59BD532F1}"/>
              </a:ext>
            </a:extLst>
          </p:cNvPr>
          <p:cNvSpPr>
            <a:spLocks noGrp="1"/>
          </p:cNvSpPr>
          <p:nvPr>
            <p:ph type="sldNum" sz="quarter" idx="11"/>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2" name="Title 1">
            <a:extLst>
              <a:ext uri="{FF2B5EF4-FFF2-40B4-BE49-F238E27FC236}">
                <a16:creationId xmlns:a16="http://schemas.microsoft.com/office/drawing/2014/main" id="{C114873F-1487-4F09-84A8-B75A889E26EB}"/>
              </a:ext>
            </a:extLst>
          </p:cNvPr>
          <p:cNvSpPr>
            <a:spLocks noGrp="1"/>
          </p:cNvSpPr>
          <p:nvPr>
            <p:ph type="title" hasCustomPrompt="1"/>
          </p:nvPr>
        </p:nvSpPr>
        <p:spPr>
          <a:xfrm>
            <a:off x="612648" y="365126"/>
            <a:ext cx="10972800" cy="628734"/>
          </a:xfrm>
        </p:spPr>
        <p:txBody>
          <a:bodyPr>
            <a:noAutofit/>
          </a:bodyPr>
          <a:lstStyle>
            <a:lvl1pPr>
              <a:defRPr sz="4000"/>
            </a:lvl1pPr>
          </a:lstStyle>
          <a:p>
            <a:r>
              <a:rPr lang="en-US" dirty="0"/>
              <a:t>Click to add title</a:t>
            </a:r>
          </a:p>
        </p:txBody>
      </p:sp>
      <p:cxnSp>
        <p:nvCxnSpPr>
          <p:cNvPr id="9" name="Straight Connector 8">
            <a:extLst>
              <a:ext uri="{FF2B5EF4-FFF2-40B4-BE49-F238E27FC236}">
                <a16:creationId xmlns:a16="http://schemas.microsoft.com/office/drawing/2014/main" id="{E2A0D2DF-6B61-453F-A4D4-CF7A0B78521B}"/>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2" name="hcSlideMaster.Two Colums with SubtitlesHeader">
            <a:extLst>
              <a:ext uri="{FF2B5EF4-FFF2-40B4-BE49-F238E27FC236}">
                <a16:creationId xmlns:a16="http://schemas.microsoft.com/office/drawing/2014/main" id="{777C181F-C22A-4DFF-E92D-C9FC40C1DF7A}"/>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13.Two Colums with SubtitlesHeader">
            <a:extLst>
              <a:ext uri="{FF2B5EF4-FFF2-40B4-BE49-F238E27FC236}">
                <a16:creationId xmlns:a16="http://schemas.microsoft.com/office/drawing/2014/main" id="{4A5A4C3A-B112-75B8-68F8-49F10310051F}"/>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63.Two Colums with SubtitlesHeader">
            <a:extLst>
              <a:ext uri="{FF2B5EF4-FFF2-40B4-BE49-F238E27FC236}">
                <a16:creationId xmlns:a16="http://schemas.microsoft.com/office/drawing/2014/main" id="{309537F1-E1CE-97FE-7090-56403E2ACF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792757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ull-slide figur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9AC89CC5-3AD3-0405-9D5F-4AE48CD4F601}"/>
              </a:ext>
            </a:extLst>
          </p:cNvPr>
          <p:cNvSpPr>
            <a:spLocks noGrp="1"/>
          </p:cNvSpPr>
          <p:nvPr>
            <p:ph sz="quarter" idx="13" hasCustomPrompt="1"/>
          </p:nvPr>
        </p:nvSpPr>
        <p:spPr>
          <a:xfrm>
            <a:off x="3103563" y="263525"/>
            <a:ext cx="8924544" cy="5729288"/>
          </a:xfrm>
        </p:spPr>
        <p:txBody>
          <a:bodyPr/>
          <a:lstStyle>
            <a:lvl1pPr marL="0" indent="0">
              <a:buNone/>
              <a:defRPr/>
            </a:lvl1pPr>
          </a:lstStyle>
          <a:p>
            <a:pPr lvl="0"/>
            <a:r>
              <a:rPr lang="en-US" dirty="0"/>
              <a:t>Insert figure</a:t>
            </a:r>
          </a:p>
        </p:txBody>
      </p:sp>
      <p:sp>
        <p:nvSpPr>
          <p:cNvPr id="7" name="Rectangle 6">
            <a:extLst>
              <a:ext uri="{FF2B5EF4-FFF2-40B4-BE49-F238E27FC236}">
                <a16:creationId xmlns:a16="http://schemas.microsoft.com/office/drawing/2014/main" id="{A34C78C6-6FAE-438D-9FC0-F4D9ADF81B00}"/>
              </a:ext>
            </a:extLst>
          </p:cNvPr>
          <p:cNvSpPr/>
          <p:nvPr/>
        </p:nvSpPr>
        <p:spPr>
          <a:xfrm>
            <a:off x="16" y="0"/>
            <a:ext cx="2920984" cy="6858000"/>
          </a:xfrm>
          <a:prstGeom prst="rect">
            <a:avLst/>
          </a:prstGeom>
          <a:gradFill flip="none" rotWithShape="1">
            <a:gsLst>
              <a:gs pos="0">
                <a:srgbClr val="025695">
                  <a:shade val="30000"/>
                  <a:satMod val="115000"/>
                </a:srgbClr>
              </a:gs>
              <a:gs pos="50000">
                <a:srgbClr val="025695">
                  <a:shade val="67500"/>
                  <a:satMod val="115000"/>
                </a:srgbClr>
              </a:gs>
              <a:gs pos="100000">
                <a:srgbClr val="02569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2921000"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sp>
        <p:nvSpPr>
          <p:cNvPr id="19" name="Text Placeholder 18">
            <a:extLst>
              <a:ext uri="{FF2B5EF4-FFF2-40B4-BE49-F238E27FC236}">
                <a16:creationId xmlns:a16="http://schemas.microsoft.com/office/drawing/2014/main" id="{071A9EFF-D008-8A6F-C496-CA63B87A464B}"/>
              </a:ext>
            </a:extLst>
          </p:cNvPr>
          <p:cNvSpPr>
            <a:spLocks noGrp="1"/>
          </p:cNvSpPr>
          <p:nvPr>
            <p:ph type="body" sz="quarter" idx="10" hasCustomPrompt="1"/>
          </p:nvPr>
        </p:nvSpPr>
        <p:spPr>
          <a:xfrm>
            <a:off x="133358" y="264066"/>
            <a:ext cx="2654299" cy="3989118"/>
          </a:xfrm>
          <a:prstGeom prst="rect">
            <a:avLst/>
          </a:prstGeom>
        </p:spPr>
        <p:txBody>
          <a:bodyPr>
            <a:normAutofit/>
          </a:bodyPr>
          <a:lstStyle>
            <a:lvl1pPr marL="0" indent="0">
              <a:buNone/>
              <a:defRPr sz="2400" b="1">
                <a:solidFill>
                  <a:schemeClr val="bg1"/>
                </a:solidFill>
              </a:defRPr>
            </a:lvl1pPr>
          </a:lstStyle>
          <a:p>
            <a:pPr lvl="0"/>
            <a:r>
              <a:rPr lang="en-US"/>
              <a:t>Figure title</a:t>
            </a:r>
          </a:p>
        </p:txBody>
      </p:sp>
      <p:sp>
        <p:nvSpPr>
          <p:cNvPr id="21" name="Text Placeholder 20">
            <a:extLst>
              <a:ext uri="{FF2B5EF4-FFF2-40B4-BE49-F238E27FC236}">
                <a16:creationId xmlns:a16="http://schemas.microsoft.com/office/drawing/2014/main" id="{A368967B-698F-694A-B9FF-366EE9AC0342}"/>
              </a:ext>
            </a:extLst>
          </p:cNvPr>
          <p:cNvSpPr>
            <a:spLocks noGrp="1"/>
          </p:cNvSpPr>
          <p:nvPr>
            <p:ph type="body" sz="quarter" idx="11" hasCustomPrompt="1"/>
          </p:nvPr>
        </p:nvSpPr>
        <p:spPr>
          <a:xfrm>
            <a:off x="133358" y="4517250"/>
            <a:ext cx="2651760" cy="1666333"/>
          </a:xfrm>
          <a:prstGeom prst="rect">
            <a:avLst/>
          </a:prstGeom>
        </p:spPr>
        <p:txBody>
          <a:bodyPr/>
          <a:lstStyle>
            <a:lvl1pPr marL="0" indent="0">
              <a:buNone/>
              <a:defRPr sz="1100" b="1">
                <a:solidFill>
                  <a:schemeClr val="bg1"/>
                </a:solidFill>
              </a:defRPr>
            </a:lvl1pPr>
          </a:lstStyle>
          <a:p>
            <a:pPr lvl="0"/>
            <a:r>
              <a:rPr lang="en-US"/>
              <a:t>Citation</a:t>
            </a:r>
          </a:p>
        </p:txBody>
      </p:sp>
      <p:grpSp>
        <p:nvGrpSpPr>
          <p:cNvPr id="13" name="Group 12">
            <a:extLst>
              <a:ext uri="{FF2B5EF4-FFF2-40B4-BE49-F238E27FC236}">
                <a16:creationId xmlns:a16="http://schemas.microsoft.com/office/drawing/2014/main" id="{76B4EE14-9D36-E1F7-0A5E-2C7281705FA7}"/>
              </a:ext>
            </a:extLst>
          </p:cNvPr>
          <p:cNvGrpSpPr>
            <a:grpSpLocks noChangeAspect="1"/>
          </p:cNvGrpSpPr>
          <p:nvPr/>
        </p:nvGrpSpPr>
        <p:grpSpPr>
          <a:xfrm>
            <a:off x="221656" y="6417598"/>
            <a:ext cx="746936" cy="411480"/>
            <a:chOff x="1665033" y="288999"/>
            <a:chExt cx="1138087" cy="626961"/>
          </a:xfrm>
        </p:grpSpPr>
        <p:pic>
          <p:nvPicPr>
            <p:cNvPr id="15" name="Picture 2" descr="https://www.nsf.gov/images/logos/NSF_AllWhite_bitmap_Logo.png">
              <a:extLst>
                <a:ext uri="{FF2B5EF4-FFF2-40B4-BE49-F238E27FC236}">
                  <a16:creationId xmlns:a16="http://schemas.microsoft.com/office/drawing/2014/main" id="{D6B3938B-6542-F278-6C18-ACC6CCC62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background pattern&#10;&#10;Description automatically generated">
              <a:extLst>
                <a:ext uri="{FF2B5EF4-FFF2-40B4-BE49-F238E27FC236}">
                  <a16:creationId xmlns:a16="http://schemas.microsoft.com/office/drawing/2014/main" id="{CC31BD80-EC83-7AB6-4B01-8118A3B9CDC0}"/>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8" name="Straight Connector 17">
              <a:extLst>
                <a:ext uri="{FF2B5EF4-FFF2-40B4-BE49-F238E27FC236}">
                  <a16:creationId xmlns:a16="http://schemas.microsoft.com/office/drawing/2014/main" id="{46008334-5838-6B3B-7991-91D841CB92EC}"/>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hcSlideMaster.Full-slide figureHeader">
            <a:extLst>
              <a:ext uri="{FF2B5EF4-FFF2-40B4-BE49-F238E27FC236}">
                <a16:creationId xmlns:a16="http://schemas.microsoft.com/office/drawing/2014/main" id="{9F03A35A-AF4D-AF44-269B-EAF906A8440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3" name="hcSlideMaster13.Full-slide figureHeader">
            <a:extLst>
              <a:ext uri="{FF2B5EF4-FFF2-40B4-BE49-F238E27FC236}">
                <a16:creationId xmlns:a16="http://schemas.microsoft.com/office/drawing/2014/main" id="{E7596965-BB9B-FF41-141E-4C67BB70E83F}"/>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4" name="hcSlideMaster63.Full-slide figureHeader">
            <a:extLst>
              <a:ext uri="{FF2B5EF4-FFF2-40B4-BE49-F238E27FC236}">
                <a16:creationId xmlns:a16="http://schemas.microsoft.com/office/drawing/2014/main" id="{44C71F0E-6FCF-EAA3-8BDC-3B82ABF5147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28727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p:nvSpPr>
        <p:spPr>
          <a:xfrm>
            <a:off x="16" y="0"/>
            <a:ext cx="1548047" cy="6858000"/>
          </a:xfrm>
          <a:prstGeom prst="rect">
            <a:avLst/>
          </a:prstGeom>
          <a:gradFill flip="none" rotWithShape="1">
            <a:gsLst>
              <a:gs pos="0">
                <a:srgbClr val="025695">
                  <a:shade val="30000"/>
                  <a:satMod val="115000"/>
                </a:srgbClr>
              </a:gs>
              <a:gs pos="50000">
                <a:srgbClr val="025695">
                  <a:shade val="67500"/>
                  <a:satMod val="115000"/>
                </a:srgbClr>
              </a:gs>
              <a:gs pos="100000">
                <a:srgbClr val="025695">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1536843" y="-4572"/>
            <a:ext cx="64008" cy="6867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b="1">
                <a:solidFill>
                  <a:schemeClr val="tx1"/>
                </a:solidFill>
                <a:latin typeface="+mn-lt"/>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grpSp>
        <p:nvGrpSpPr>
          <p:cNvPr id="2" name="Group 1">
            <a:extLst>
              <a:ext uri="{FF2B5EF4-FFF2-40B4-BE49-F238E27FC236}">
                <a16:creationId xmlns:a16="http://schemas.microsoft.com/office/drawing/2014/main" id="{A8DFDAA6-5F76-6AA2-9CF3-02E3C8C5C113}"/>
              </a:ext>
            </a:extLst>
          </p:cNvPr>
          <p:cNvGrpSpPr>
            <a:grpSpLocks noChangeAspect="1"/>
          </p:cNvGrpSpPr>
          <p:nvPr/>
        </p:nvGrpSpPr>
        <p:grpSpPr>
          <a:xfrm>
            <a:off x="221656" y="6417598"/>
            <a:ext cx="746936" cy="411480"/>
            <a:chOff x="1665033" y="288999"/>
            <a:chExt cx="1138087" cy="626961"/>
          </a:xfrm>
        </p:grpSpPr>
        <p:pic>
          <p:nvPicPr>
            <p:cNvPr id="3" name="Picture 2" descr="https://www.nsf.gov/images/logos/NSF_AllWhite_bitmap_Logo.png">
              <a:extLst>
                <a:ext uri="{FF2B5EF4-FFF2-40B4-BE49-F238E27FC236}">
                  <a16:creationId xmlns:a16="http://schemas.microsoft.com/office/drawing/2014/main" id="{91092D24-5507-3122-503E-891A66D4B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ackground pattern&#10;&#10;Description automatically generated">
              <a:extLst>
                <a:ext uri="{FF2B5EF4-FFF2-40B4-BE49-F238E27FC236}">
                  <a16:creationId xmlns:a16="http://schemas.microsoft.com/office/drawing/2014/main" id="{7EC34CD6-A0A5-8469-3356-E999621C268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5" name="Straight Connector 4">
              <a:extLst>
                <a:ext uri="{FF2B5EF4-FFF2-40B4-BE49-F238E27FC236}">
                  <a16:creationId xmlns:a16="http://schemas.microsoft.com/office/drawing/2014/main" id="{50FBB71A-7F35-166A-8A08-282DBE88E4A4}"/>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hcSlideMaster.Section DividerHeader">
            <a:extLst>
              <a:ext uri="{FF2B5EF4-FFF2-40B4-BE49-F238E27FC236}">
                <a16:creationId xmlns:a16="http://schemas.microsoft.com/office/drawing/2014/main" id="{77F86A6A-E3AA-2174-587D-66244F60303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13.Section DividerHeader">
            <a:extLst>
              <a:ext uri="{FF2B5EF4-FFF2-40B4-BE49-F238E27FC236}">
                <a16:creationId xmlns:a16="http://schemas.microsoft.com/office/drawing/2014/main" id="{3D495EC6-F2D5-4177-C4D7-0E693C51546A}"/>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10" name="hcSlideMaster63.Section DividerHeader">
            <a:extLst>
              <a:ext uri="{FF2B5EF4-FFF2-40B4-BE49-F238E27FC236}">
                <a16:creationId xmlns:a16="http://schemas.microsoft.com/office/drawing/2014/main" id="{09312491-2785-E9F0-FD11-37037CB52FF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99815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_No Line und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	</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4" name="hcSlideMaster.Title and Content_No Line under TitleHeader">
            <a:extLst>
              <a:ext uri="{FF2B5EF4-FFF2-40B4-BE49-F238E27FC236}">
                <a16:creationId xmlns:a16="http://schemas.microsoft.com/office/drawing/2014/main" id="{3A85FFB6-F0DD-9397-0F2C-397055150A5A}"/>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itle and Content_No Line under TitleHeader">
            <a:extLst>
              <a:ext uri="{FF2B5EF4-FFF2-40B4-BE49-F238E27FC236}">
                <a16:creationId xmlns:a16="http://schemas.microsoft.com/office/drawing/2014/main" id="{72969BE5-0A9F-380E-5748-355E99CD39C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6" name="hcSlideMaster63.Title and Content_No Line under TitleHeader">
            <a:extLst>
              <a:ext uri="{FF2B5EF4-FFF2-40B4-BE49-F238E27FC236}">
                <a16:creationId xmlns:a16="http://schemas.microsoft.com/office/drawing/2014/main" id="{3B6CA085-777B-CD67-E2BE-D106733B59C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94752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o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AC6-A5B2-6DD6-36AF-014B8683B643}"/>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a:t>
            </a:r>
          </a:p>
        </p:txBody>
      </p:sp>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tx1"/>
                </a:solidFill>
              </a:defRPr>
            </a:lvl1pPr>
          </a:lstStyle>
          <a:p>
            <a:fld id="{4E48A7F6-AEDB-4ACB-B5FE-41C9859837FA}" type="slidenum">
              <a:rPr lang="en-US" smtClean="0"/>
              <a:pPr/>
              <a:t>‹#›</a:t>
            </a:fld>
            <a:endParaRPr lang="en-US"/>
          </a:p>
        </p:txBody>
      </p:sp>
      <p:cxnSp>
        <p:nvCxnSpPr>
          <p:cNvPr id="4" name="Straight Connector 3">
            <a:extLst>
              <a:ext uri="{FF2B5EF4-FFF2-40B4-BE49-F238E27FC236}">
                <a16:creationId xmlns:a16="http://schemas.microsoft.com/office/drawing/2014/main" id="{CEF80D99-16C1-AE45-6F70-8CD87298F2D1}"/>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8F7E128C-E128-4A7B-D36B-46E266940CCD}"/>
              </a:ext>
            </a:extLst>
          </p:cNvPr>
          <p:cNvPicPr>
            <a:picLocks noChangeAspect="1"/>
          </p:cNvPicPr>
          <p:nvPr/>
        </p:nvPicPr>
        <p:blipFill>
          <a:blip r:embed="rId2"/>
          <a:stretch>
            <a:fillRect/>
          </a:stretch>
        </p:blipFill>
        <p:spPr>
          <a:xfrm>
            <a:off x="219456" y="6419088"/>
            <a:ext cx="928941" cy="411480"/>
          </a:xfrm>
          <a:prstGeom prst="rect">
            <a:avLst/>
          </a:prstGeom>
        </p:spPr>
      </p:pic>
      <p:sp>
        <p:nvSpPr>
          <p:cNvPr id="6" name="Content Placeholder 2">
            <a:extLst>
              <a:ext uri="{FF2B5EF4-FFF2-40B4-BE49-F238E27FC236}">
                <a16:creationId xmlns:a16="http://schemas.microsoft.com/office/drawing/2014/main" id="{7CA586F7-7ADC-2783-3C47-2126DA45F51C}"/>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7" name="hcSlideMaster.No Bottom BarHeader">
            <a:extLst>
              <a:ext uri="{FF2B5EF4-FFF2-40B4-BE49-F238E27FC236}">
                <a16:creationId xmlns:a16="http://schemas.microsoft.com/office/drawing/2014/main" id="{375EE5AE-1AFA-16FE-3B46-1C1ACB9C2726}"/>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3.No Bottom BarHeader">
            <a:extLst>
              <a:ext uri="{FF2B5EF4-FFF2-40B4-BE49-F238E27FC236}">
                <a16:creationId xmlns:a16="http://schemas.microsoft.com/office/drawing/2014/main" id="{EAF2340B-2E5E-406B-158C-00549F412A3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63.No Bottom BarHeader">
            <a:extLst>
              <a:ext uri="{FF2B5EF4-FFF2-40B4-BE49-F238E27FC236}">
                <a16:creationId xmlns:a16="http://schemas.microsoft.com/office/drawing/2014/main" id="{30EF69BD-1A5D-1A9B-8580-E0695DF1CF1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61425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Divider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p:nvSpPr>
        <p:spPr>
          <a:xfrm>
            <a:off x="12993596" y="-1943100"/>
            <a:ext cx="154804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1536843"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b="1">
                <a:solidFill>
                  <a:schemeClr val="bg1"/>
                </a:solidFill>
                <a:latin typeface="+mn-lt"/>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grpSp>
        <p:nvGrpSpPr>
          <p:cNvPr id="2" name="Group 1">
            <a:extLst>
              <a:ext uri="{FF2B5EF4-FFF2-40B4-BE49-F238E27FC236}">
                <a16:creationId xmlns:a16="http://schemas.microsoft.com/office/drawing/2014/main" id="{1B58C32C-447B-C9FD-E613-7500ABBBCCF4}"/>
              </a:ext>
            </a:extLst>
          </p:cNvPr>
          <p:cNvGrpSpPr>
            <a:grpSpLocks noChangeAspect="1"/>
          </p:cNvGrpSpPr>
          <p:nvPr/>
        </p:nvGrpSpPr>
        <p:grpSpPr>
          <a:xfrm>
            <a:off x="221656" y="6417598"/>
            <a:ext cx="746936" cy="411480"/>
            <a:chOff x="1665033" y="288999"/>
            <a:chExt cx="1138087" cy="626961"/>
          </a:xfrm>
        </p:grpSpPr>
        <p:pic>
          <p:nvPicPr>
            <p:cNvPr id="3" name="Picture 2" descr="https://www.nsf.gov/images/logos/NSF_AllWhite_bitmap_Logo.png">
              <a:extLst>
                <a:ext uri="{FF2B5EF4-FFF2-40B4-BE49-F238E27FC236}">
                  <a16:creationId xmlns:a16="http://schemas.microsoft.com/office/drawing/2014/main" id="{0AABA826-AA4E-0648-0FAA-3CEAFBB18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ackground pattern&#10;&#10;Description automatically generated">
              <a:extLst>
                <a:ext uri="{FF2B5EF4-FFF2-40B4-BE49-F238E27FC236}">
                  <a16:creationId xmlns:a16="http://schemas.microsoft.com/office/drawing/2014/main" id="{CC0A99D1-8A36-03EB-E197-12E0ACA2C6A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5" name="Straight Connector 4">
              <a:extLst>
                <a:ext uri="{FF2B5EF4-FFF2-40B4-BE49-F238E27FC236}">
                  <a16:creationId xmlns:a16="http://schemas.microsoft.com/office/drawing/2014/main" id="{0E8DF34B-EA50-8127-B1D3-3519F2AB53C0}"/>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hcSlideMaster.Section Divider_DarkHeader">
            <a:extLst>
              <a:ext uri="{FF2B5EF4-FFF2-40B4-BE49-F238E27FC236}">
                <a16:creationId xmlns:a16="http://schemas.microsoft.com/office/drawing/2014/main" id="{8F05332D-E2C6-73B6-42C8-CE40D387F0D6}"/>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13.Section Divider_DarkHeader">
            <a:extLst>
              <a:ext uri="{FF2B5EF4-FFF2-40B4-BE49-F238E27FC236}">
                <a16:creationId xmlns:a16="http://schemas.microsoft.com/office/drawing/2014/main" id="{E0AD208F-CECE-492F-D8F1-38AFF081FB8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10" name="hcSlideMaster63.Section Divider_DarkHeader">
            <a:extLst>
              <a:ext uri="{FF2B5EF4-FFF2-40B4-BE49-F238E27FC236}">
                <a16:creationId xmlns:a16="http://schemas.microsoft.com/office/drawing/2014/main" id="{57D116E8-920B-3131-091D-12484D78001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0368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ong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5"/>
            <a:ext cx="10972800" cy="1263649"/>
          </a:xfrm>
        </p:spPr>
        <p:txBody>
          <a:bodyPr>
            <a:normAutofit/>
          </a:bodyPr>
          <a:lstStyle>
            <a:lvl1pPr>
              <a:defRPr sz="4000"/>
            </a:lvl1pPr>
          </a:lstStyle>
          <a:p>
            <a:r>
              <a:rPr lang="en-US" dirty="0"/>
              <a:t>Click to add a long title that spans two lines</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743076"/>
            <a:ext cx="10972800" cy="4433888"/>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hcSlideMaster.Long Title and ContentHeader">
            <a:extLst>
              <a:ext uri="{FF2B5EF4-FFF2-40B4-BE49-F238E27FC236}">
                <a16:creationId xmlns:a16="http://schemas.microsoft.com/office/drawing/2014/main" id="{C491E915-1CF1-CAA5-C21E-66D5E005B01F}"/>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7.Long Title and ContentHeader">
            <a:extLst>
              <a:ext uri="{FF2B5EF4-FFF2-40B4-BE49-F238E27FC236}">
                <a16:creationId xmlns:a16="http://schemas.microsoft.com/office/drawing/2014/main" id="{663B2BAD-EBB8-D356-D49C-183A9A87E9F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48789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and Content_Dark">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AC6-A5B2-6DD6-36AF-014B8683B643}"/>
              </a:ext>
            </a:extLst>
          </p:cNvPr>
          <p:cNvSpPr>
            <a:spLocks noGrp="1"/>
          </p:cNvSpPr>
          <p:nvPr>
            <p:ph type="title" hasCustomPrompt="1"/>
          </p:nvPr>
        </p:nvSpPr>
        <p:spPr>
          <a:xfrm>
            <a:off x="609600" y="365126"/>
            <a:ext cx="10972800" cy="628734"/>
          </a:xfrm>
        </p:spPr>
        <p:txBody>
          <a:bodyPr/>
          <a:lstStyle>
            <a:lvl1pPr>
              <a:defRPr>
                <a:solidFill>
                  <a:schemeClr val="bg1"/>
                </a:solidFill>
              </a:defRPr>
            </a:lvl1pPr>
          </a:lstStyle>
          <a:p>
            <a:r>
              <a:rPr lang="en-US" dirty="0"/>
              <a:t>Click to add title</a:t>
            </a:r>
          </a:p>
        </p:txBody>
      </p:sp>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cxnSp>
        <p:nvCxnSpPr>
          <p:cNvPr id="4" name="Straight Connector 3">
            <a:extLst>
              <a:ext uri="{FF2B5EF4-FFF2-40B4-BE49-F238E27FC236}">
                <a16:creationId xmlns:a16="http://schemas.microsoft.com/office/drawing/2014/main" id="{CEF80D99-16C1-AE45-6F70-8CD87298F2D1}"/>
              </a:ext>
            </a:extLst>
          </p:cNvPr>
          <p:cNvCxnSpPr>
            <a:cxnSpLocks/>
          </p:cNvCxnSpPr>
          <p:nvPr/>
        </p:nvCxnSpPr>
        <p:spPr>
          <a:xfrm>
            <a:off x="609600" y="993859"/>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6" name="Content Placeholder 2">
            <a:extLst>
              <a:ext uri="{FF2B5EF4-FFF2-40B4-BE49-F238E27FC236}">
                <a16:creationId xmlns:a16="http://schemas.microsoft.com/office/drawing/2014/main" id="{7CA586F7-7ADC-2783-3C47-2126DA45F51C}"/>
              </a:ext>
            </a:extLst>
          </p:cNvPr>
          <p:cNvSpPr>
            <a:spLocks noGrp="1"/>
          </p:cNvSpPr>
          <p:nvPr>
            <p:ph idx="1" hasCustomPrompt="1"/>
          </p:nvPr>
        </p:nvSpPr>
        <p:spPr>
          <a:xfrm>
            <a:off x="609600" y="1143001"/>
            <a:ext cx="10972800" cy="5033962"/>
          </a:xfrm>
          <a:prstGeom prst="rect">
            <a:avLst/>
          </a:prstGeom>
        </p:spPr>
        <p:txBody>
          <a:bodyPr/>
          <a:lstStyle>
            <a:lvl1pPr marL="457200" indent="-457200">
              <a:buClr>
                <a:schemeClr val="bg1"/>
              </a:buClr>
              <a:buFont typeface="Arial" panose="020B0604020202020204" pitchFamily="34" charset="0"/>
              <a:buChar char="•"/>
              <a:defRPr>
                <a:solidFill>
                  <a:schemeClr val="bg1"/>
                </a:solidFill>
              </a:defRPr>
            </a:lvl1pPr>
            <a:lvl2pPr marL="806450" indent="-457200">
              <a:buClr>
                <a:schemeClr val="bg1"/>
              </a:buClr>
              <a:buFont typeface="Courier New" panose="02070309020205020404" pitchFamily="49" charset="0"/>
              <a:buChar char="o"/>
              <a:defRPr>
                <a:solidFill>
                  <a:schemeClr val="bg1"/>
                </a:solidFill>
              </a:defRPr>
            </a:lvl2pPr>
            <a:lvl3pPr marL="1030287" indent="-342900">
              <a:buClr>
                <a:schemeClr val="bg1"/>
              </a:buClr>
              <a:buFont typeface="Wingdings" panose="05000000000000000000" pitchFamily="2" charset="2"/>
              <a:buChar char="§"/>
              <a:defRPr>
                <a:solidFill>
                  <a:schemeClr val="bg1"/>
                </a:solidFill>
              </a:defRPr>
            </a:lvl3pPr>
            <a:lvl4pPr marL="1373188" indent="-342900">
              <a:buClr>
                <a:schemeClr val="bg1"/>
              </a:buClr>
              <a:buFont typeface="Arial" panose="020B0604020202020204" pitchFamily="34" charset="0"/>
              <a:buChar char="•"/>
              <a:defRPr>
                <a:solidFill>
                  <a:schemeClr val="bg1"/>
                </a:solidFill>
              </a:defRPr>
            </a:lvl4pPr>
          </a:lstStyle>
          <a:p>
            <a:pPr lvl="0"/>
            <a:r>
              <a:rPr lang="en-US" dirty="0"/>
              <a:t>Click to add text</a:t>
            </a:r>
          </a:p>
          <a:p>
            <a:pPr lvl="1"/>
            <a:r>
              <a:rPr lang="en-US" dirty="0"/>
              <a:t>Level 2</a:t>
            </a:r>
          </a:p>
          <a:p>
            <a:pPr lvl="2"/>
            <a:r>
              <a:rPr lang="en-US" dirty="0"/>
              <a:t>Level 3</a:t>
            </a:r>
          </a:p>
          <a:p>
            <a:pPr lvl="3"/>
            <a:r>
              <a:rPr lang="en-US" dirty="0"/>
              <a:t>Level 4</a:t>
            </a:r>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cxnSp>
        <p:nvCxnSpPr>
          <p:cNvPr id="5" name="Straight Connector 4">
            <a:extLst>
              <a:ext uri="{FF2B5EF4-FFF2-40B4-BE49-F238E27FC236}">
                <a16:creationId xmlns:a16="http://schemas.microsoft.com/office/drawing/2014/main" id="{F7AF706F-7FCB-7A86-8B87-5BF85F264DF2}"/>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17" name="Group 16">
            <a:extLst>
              <a:ext uri="{FF2B5EF4-FFF2-40B4-BE49-F238E27FC236}">
                <a16:creationId xmlns:a16="http://schemas.microsoft.com/office/drawing/2014/main" id="{A0471A71-F5BF-F157-BCE8-1F104E9D843D}"/>
              </a:ext>
            </a:extLst>
          </p:cNvPr>
          <p:cNvGrpSpPr>
            <a:grpSpLocks noChangeAspect="1"/>
          </p:cNvGrpSpPr>
          <p:nvPr/>
        </p:nvGrpSpPr>
        <p:grpSpPr>
          <a:xfrm>
            <a:off x="221656" y="6417598"/>
            <a:ext cx="746936" cy="411480"/>
            <a:chOff x="1665033" y="288999"/>
            <a:chExt cx="1138087" cy="626961"/>
          </a:xfrm>
        </p:grpSpPr>
        <p:pic>
          <p:nvPicPr>
            <p:cNvPr id="18" name="Picture 2" descr="https://www.nsf.gov/images/logos/NSF_AllWhite_bitmap_Logo.png">
              <a:extLst>
                <a:ext uri="{FF2B5EF4-FFF2-40B4-BE49-F238E27FC236}">
                  <a16:creationId xmlns:a16="http://schemas.microsoft.com/office/drawing/2014/main" id="{E152DAEF-AA92-9239-2B90-D9950CCAB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background pattern&#10;&#10;Description automatically generated">
              <a:extLst>
                <a:ext uri="{FF2B5EF4-FFF2-40B4-BE49-F238E27FC236}">
                  <a16:creationId xmlns:a16="http://schemas.microsoft.com/office/drawing/2014/main" id="{FD9AE35E-2214-B5AD-3C7A-988FFAF94266}"/>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20" name="Straight Connector 19">
              <a:extLst>
                <a:ext uri="{FF2B5EF4-FFF2-40B4-BE49-F238E27FC236}">
                  <a16:creationId xmlns:a16="http://schemas.microsoft.com/office/drawing/2014/main" id="{988794B9-2F12-0CF5-6051-58F7633E8D44}"/>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Title and Content_DarkHeader">
            <a:extLst>
              <a:ext uri="{FF2B5EF4-FFF2-40B4-BE49-F238E27FC236}">
                <a16:creationId xmlns:a16="http://schemas.microsoft.com/office/drawing/2014/main" id="{E696E0B3-E9C5-10BE-EF89-AFA6793AF77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3.Title and Content_DarkHeader">
            <a:extLst>
              <a:ext uri="{FF2B5EF4-FFF2-40B4-BE49-F238E27FC236}">
                <a16:creationId xmlns:a16="http://schemas.microsoft.com/office/drawing/2014/main" id="{B49E1937-876C-8CFA-B653-9154C856061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63.Title and Content_DarkHeader">
            <a:extLst>
              <a:ext uri="{FF2B5EF4-FFF2-40B4-BE49-F238E27FC236}">
                <a16:creationId xmlns:a16="http://schemas.microsoft.com/office/drawing/2014/main" id="{360B60AC-2341-BE3D-175A-07DE0F6E1D3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952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Long Title and Content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Title 1">
            <a:extLst>
              <a:ext uri="{FF2B5EF4-FFF2-40B4-BE49-F238E27FC236}">
                <a16:creationId xmlns:a16="http://schemas.microsoft.com/office/drawing/2014/main" id="{16B48EB8-CACE-B00E-B646-A8E58BE45342}"/>
              </a:ext>
            </a:extLst>
          </p:cNvPr>
          <p:cNvSpPr>
            <a:spLocks noGrp="1"/>
          </p:cNvSpPr>
          <p:nvPr>
            <p:ph type="title" hasCustomPrompt="1"/>
          </p:nvPr>
        </p:nvSpPr>
        <p:spPr>
          <a:xfrm>
            <a:off x="609600" y="365125"/>
            <a:ext cx="10972800" cy="1263649"/>
          </a:xfrm>
        </p:spPr>
        <p:txBody>
          <a:bodyPr/>
          <a:lstStyle>
            <a:lvl1pPr>
              <a:defRPr>
                <a:solidFill>
                  <a:schemeClr val="bg1"/>
                </a:solidFill>
              </a:defRPr>
            </a:lvl1pPr>
          </a:lstStyle>
          <a:p>
            <a:r>
              <a:rPr lang="en-US"/>
              <a:t>Click to add a long title that spans two lines</a:t>
            </a:r>
          </a:p>
        </p:txBody>
      </p:sp>
      <p:sp>
        <p:nvSpPr>
          <p:cNvPr id="13" name="Content Placeholder 2">
            <a:extLst>
              <a:ext uri="{FF2B5EF4-FFF2-40B4-BE49-F238E27FC236}">
                <a16:creationId xmlns:a16="http://schemas.microsoft.com/office/drawing/2014/main" id="{6B711015-21F4-6B19-C7E1-00E2F13A0F3F}"/>
              </a:ext>
            </a:extLst>
          </p:cNvPr>
          <p:cNvSpPr>
            <a:spLocks noGrp="1"/>
          </p:cNvSpPr>
          <p:nvPr>
            <p:ph idx="1" hasCustomPrompt="1"/>
          </p:nvPr>
        </p:nvSpPr>
        <p:spPr>
          <a:xfrm>
            <a:off x="609600" y="1743076"/>
            <a:ext cx="10972800" cy="443388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dirty="0"/>
              <a:t>Click to add text</a:t>
            </a:r>
          </a:p>
          <a:p>
            <a:pPr lvl="1"/>
            <a:r>
              <a:rPr lang="en-US" dirty="0"/>
              <a:t>Level 2</a:t>
            </a:r>
          </a:p>
          <a:p>
            <a:pPr lvl="2"/>
            <a:r>
              <a:rPr lang="en-US" dirty="0"/>
              <a:t>Level 3</a:t>
            </a:r>
          </a:p>
          <a:p>
            <a:pPr lvl="3"/>
            <a:r>
              <a:rPr lang="en-US" dirty="0"/>
              <a:t>Level 4</a:t>
            </a:r>
          </a:p>
        </p:txBody>
      </p:sp>
      <p:cxnSp>
        <p:nvCxnSpPr>
          <p:cNvPr id="14" name="Straight Connector 13">
            <a:extLst>
              <a:ext uri="{FF2B5EF4-FFF2-40B4-BE49-F238E27FC236}">
                <a16:creationId xmlns:a16="http://schemas.microsoft.com/office/drawing/2014/main" id="{143E3A77-DBB9-83D4-E1FB-C8D44F4AEF98}"/>
              </a:ext>
            </a:extLst>
          </p:cNvPr>
          <p:cNvCxnSpPr>
            <a:cxnSpLocks/>
          </p:cNvCxnSpPr>
          <p:nvPr/>
        </p:nvCxnSpPr>
        <p:spPr>
          <a:xfrm>
            <a:off x="609600" y="1628774"/>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891FC3D3-9042-F0F8-DF8E-7F666317E998}"/>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4" name="Group 3">
            <a:extLst>
              <a:ext uri="{FF2B5EF4-FFF2-40B4-BE49-F238E27FC236}">
                <a16:creationId xmlns:a16="http://schemas.microsoft.com/office/drawing/2014/main" id="{546DDE6A-03D3-2E85-2B41-152CE44FDAFC}"/>
              </a:ext>
            </a:extLst>
          </p:cNvPr>
          <p:cNvGrpSpPr>
            <a:grpSpLocks noChangeAspect="1"/>
          </p:cNvGrpSpPr>
          <p:nvPr/>
        </p:nvGrpSpPr>
        <p:grpSpPr>
          <a:xfrm>
            <a:off x="221656" y="6417598"/>
            <a:ext cx="746936" cy="411480"/>
            <a:chOff x="1665033" y="288999"/>
            <a:chExt cx="1138087" cy="626961"/>
          </a:xfrm>
        </p:grpSpPr>
        <p:pic>
          <p:nvPicPr>
            <p:cNvPr id="6" name="Picture 2" descr="https://www.nsf.gov/images/logos/NSF_AllWhite_bitmap_Logo.png">
              <a:extLst>
                <a:ext uri="{FF2B5EF4-FFF2-40B4-BE49-F238E27FC236}">
                  <a16:creationId xmlns:a16="http://schemas.microsoft.com/office/drawing/2014/main" id="{586056D7-F7EF-A26D-7896-93D6022F9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background pattern&#10;&#10;Description automatically generated">
              <a:extLst>
                <a:ext uri="{FF2B5EF4-FFF2-40B4-BE49-F238E27FC236}">
                  <a16:creationId xmlns:a16="http://schemas.microsoft.com/office/drawing/2014/main" id="{D8142BA1-9E08-0B42-9050-A88ACFD74B5B}"/>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6" name="Straight Connector 15">
              <a:extLst>
                <a:ext uri="{FF2B5EF4-FFF2-40B4-BE49-F238E27FC236}">
                  <a16:creationId xmlns:a16="http://schemas.microsoft.com/office/drawing/2014/main" id="{A0055A51-B7C5-8839-2A0B-12BD91964AFF}"/>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Long Title and Content_DarkHeader">
            <a:extLst>
              <a:ext uri="{FF2B5EF4-FFF2-40B4-BE49-F238E27FC236}">
                <a16:creationId xmlns:a16="http://schemas.microsoft.com/office/drawing/2014/main" id="{4B67BED5-DE70-DFCB-13A4-F4F28E4A5395}"/>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3.Long Title and Content_DarkHeader">
            <a:extLst>
              <a:ext uri="{FF2B5EF4-FFF2-40B4-BE49-F238E27FC236}">
                <a16:creationId xmlns:a16="http://schemas.microsoft.com/office/drawing/2014/main" id="{7C8BDBDA-8A55-5AA7-8B0E-76A5C7A399E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63.Long Title and Content_DarkHeader">
            <a:extLst>
              <a:ext uri="{FF2B5EF4-FFF2-40B4-BE49-F238E27FC236}">
                <a16:creationId xmlns:a16="http://schemas.microsoft.com/office/drawing/2014/main" id="{49EB60C1-84AB-D7D8-9C5F-6A1556D04EA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11442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wo Columns_Dark">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0"/>
          <a:tileRect/>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Content Placeholder 2">
            <a:extLst>
              <a:ext uri="{FF2B5EF4-FFF2-40B4-BE49-F238E27FC236}">
                <a16:creationId xmlns:a16="http://schemas.microsoft.com/office/drawing/2014/main" id="{2B41C6C9-8110-B08D-991C-E1FBA1A3893B}"/>
              </a:ext>
            </a:extLst>
          </p:cNvPr>
          <p:cNvSpPr>
            <a:spLocks noGrp="1"/>
          </p:cNvSpPr>
          <p:nvPr>
            <p:ph sz="half" idx="1" hasCustomPrompt="1"/>
          </p:nvPr>
        </p:nvSpPr>
        <p:spPr>
          <a:xfrm>
            <a:off x="609600" y="1149350"/>
            <a:ext cx="5410200" cy="4351338"/>
          </a:xfrm>
          <a:prstGeom prst="rect">
            <a:avLst/>
          </a:prstGeom>
        </p:spPr>
        <p:txBody>
          <a:bodyPr/>
          <a:lstStyle>
            <a:lvl1pPr marL="344488" indent="-344488">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13" name="Content Placeholder 3">
            <a:extLst>
              <a:ext uri="{FF2B5EF4-FFF2-40B4-BE49-F238E27FC236}">
                <a16:creationId xmlns:a16="http://schemas.microsoft.com/office/drawing/2014/main" id="{6249BE76-FC8E-2D9E-59B3-3EE91CC7603B}"/>
              </a:ext>
            </a:extLst>
          </p:cNvPr>
          <p:cNvSpPr>
            <a:spLocks noGrp="1"/>
          </p:cNvSpPr>
          <p:nvPr>
            <p:ph sz="half" idx="2" hasCustomPrompt="1"/>
          </p:nvPr>
        </p:nvSpPr>
        <p:spPr>
          <a:xfrm>
            <a:off x="6172200" y="1149350"/>
            <a:ext cx="5410200" cy="4351338"/>
          </a:xfrm>
          <a:prstGeom prst="rect">
            <a:avLst/>
          </a:prstGeom>
        </p:spPr>
        <p:txBody>
          <a:bodyPr/>
          <a:lstStyle>
            <a:lvl1pPr marL="344488" indent="-344488">
              <a:buClr>
                <a:schemeClr val="bg1"/>
              </a:buClr>
              <a:buFont typeface="Arial" panose="020B0604020202020204" pitchFamily="34" charset="0"/>
              <a:buChar char="•"/>
              <a:defRPr lang="en-US" sz="3200" kern="1200">
                <a:solidFill>
                  <a:schemeClr val="bg1"/>
                </a:solidFill>
                <a:latin typeface="+mn-lt"/>
                <a:ea typeface="+mn-ea"/>
                <a:cs typeface="Arial" panose="020B0604020202020204" pitchFamily="34" charset="0"/>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14" name="Title 1">
            <a:extLst>
              <a:ext uri="{FF2B5EF4-FFF2-40B4-BE49-F238E27FC236}">
                <a16:creationId xmlns:a16="http://schemas.microsoft.com/office/drawing/2014/main" id="{7181EC03-5646-EE90-6580-9710BEC75930}"/>
              </a:ext>
            </a:extLst>
          </p:cNvPr>
          <p:cNvSpPr>
            <a:spLocks noGrp="1"/>
          </p:cNvSpPr>
          <p:nvPr>
            <p:ph type="title" hasCustomPrompt="1"/>
          </p:nvPr>
        </p:nvSpPr>
        <p:spPr>
          <a:xfrm>
            <a:off x="609600" y="365126"/>
            <a:ext cx="10972800" cy="628734"/>
          </a:xfrm>
        </p:spPr>
        <p:txBody>
          <a:bodyPr>
            <a:noAutofit/>
          </a:bodyPr>
          <a:lstStyle>
            <a:lvl1pPr>
              <a:defRPr sz="4000">
                <a:solidFill>
                  <a:schemeClr val="bg1"/>
                </a:solidFill>
              </a:defRPr>
            </a:lvl1pPr>
          </a:lstStyle>
          <a:p>
            <a:r>
              <a:rPr lang="en-US" dirty="0"/>
              <a:t>Click to add title</a:t>
            </a:r>
          </a:p>
        </p:txBody>
      </p:sp>
      <p:cxnSp>
        <p:nvCxnSpPr>
          <p:cNvPr id="15" name="Straight Connector 14">
            <a:extLst>
              <a:ext uri="{FF2B5EF4-FFF2-40B4-BE49-F238E27FC236}">
                <a16:creationId xmlns:a16="http://schemas.microsoft.com/office/drawing/2014/main" id="{8D6E62E3-A353-2270-8D0B-994BACF7B02E}"/>
              </a:ext>
            </a:extLst>
          </p:cNvPr>
          <p:cNvCxnSpPr>
            <a:cxnSpLocks/>
          </p:cNvCxnSpPr>
          <p:nvPr/>
        </p:nvCxnSpPr>
        <p:spPr>
          <a:xfrm>
            <a:off x="609600" y="993859"/>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6C139367-0F28-197F-04FA-5C4B4ADF5DBA}"/>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4" name="Group 3">
            <a:extLst>
              <a:ext uri="{FF2B5EF4-FFF2-40B4-BE49-F238E27FC236}">
                <a16:creationId xmlns:a16="http://schemas.microsoft.com/office/drawing/2014/main" id="{087F2F3A-AF5B-CE9E-AA2C-A4607210EEAE}"/>
              </a:ext>
            </a:extLst>
          </p:cNvPr>
          <p:cNvGrpSpPr>
            <a:grpSpLocks noChangeAspect="1"/>
          </p:cNvGrpSpPr>
          <p:nvPr/>
        </p:nvGrpSpPr>
        <p:grpSpPr>
          <a:xfrm>
            <a:off x="221656" y="6417598"/>
            <a:ext cx="746936" cy="411480"/>
            <a:chOff x="1665033" y="288999"/>
            <a:chExt cx="1138087" cy="626961"/>
          </a:xfrm>
        </p:grpSpPr>
        <p:pic>
          <p:nvPicPr>
            <p:cNvPr id="6" name="Picture 2" descr="https://www.nsf.gov/images/logos/NSF_AllWhite_bitmap_Logo.png">
              <a:extLst>
                <a:ext uri="{FF2B5EF4-FFF2-40B4-BE49-F238E27FC236}">
                  <a16:creationId xmlns:a16="http://schemas.microsoft.com/office/drawing/2014/main" id="{E1374B7A-C288-B87A-2A83-3E088C893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background pattern&#10;&#10;Description automatically generated">
              <a:extLst>
                <a:ext uri="{FF2B5EF4-FFF2-40B4-BE49-F238E27FC236}">
                  <a16:creationId xmlns:a16="http://schemas.microsoft.com/office/drawing/2014/main" id="{148AA39F-541F-295F-AAF4-4171CF7EB269}"/>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7" name="Straight Connector 16">
              <a:extLst>
                <a:ext uri="{FF2B5EF4-FFF2-40B4-BE49-F238E27FC236}">
                  <a16:creationId xmlns:a16="http://schemas.microsoft.com/office/drawing/2014/main" id="{B94515CC-234D-6579-1821-1CB7F65CA812}"/>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Two Columns_DarkHeader">
            <a:extLst>
              <a:ext uri="{FF2B5EF4-FFF2-40B4-BE49-F238E27FC236}">
                <a16:creationId xmlns:a16="http://schemas.microsoft.com/office/drawing/2014/main" id="{ABE824A8-723D-E588-D138-1EE475BB8DD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3.Two Columns_DarkHeader">
            <a:extLst>
              <a:ext uri="{FF2B5EF4-FFF2-40B4-BE49-F238E27FC236}">
                <a16:creationId xmlns:a16="http://schemas.microsoft.com/office/drawing/2014/main" id="{4F42DD52-2B1C-7507-DD61-BB8EBFA2C9CF}"/>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63.Two Columns_DarkHeader">
            <a:extLst>
              <a:ext uri="{FF2B5EF4-FFF2-40B4-BE49-F238E27FC236}">
                <a16:creationId xmlns:a16="http://schemas.microsoft.com/office/drawing/2014/main" id="{5A8C5057-54F9-05FC-64D3-567483F1DEE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20358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Long Title with Two Columns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Title 1">
            <a:extLst>
              <a:ext uri="{FF2B5EF4-FFF2-40B4-BE49-F238E27FC236}">
                <a16:creationId xmlns:a16="http://schemas.microsoft.com/office/drawing/2014/main" id="{16B48EB8-CACE-B00E-B646-A8E58BE45342}"/>
              </a:ext>
            </a:extLst>
          </p:cNvPr>
          <p:cNvSpPr>
            <a:spLocks noGrp="1"/>
          </p:cNvSpPr>
          <p:nvPr>
            <p:ph type="title" hasCustomPrompt="1"/>
          </p:nvPr>
        </p:nvSpPr>
        <p:spPr>
          <a:xfrm>
            <a:off x="609600" y="365125"/>
            <a:ext cx="10972800" cy="1263649"/>
          </a:xfrm>
        </p:spPr>
        <p:txBody>
          <a:bodyPr/>
          <a:lstStyle>
            <a:lvl1pPr>
              <a:defRPr>
                <a:solidFill>
                  <a:schemeClr val="bg1"/>
                </a:solidFill>
              </a:defRPr>
            </a:lvl1pPr>
          </a:lstStyle>
          <a:p>
            <a:r>
              <a:rPr lang="en-US"/>
              <a:t>Click to add a long title that spans two lines</a:t>
            </a:r>
          </a:p>
        </p:txBody>
      </p:sp>
      <p:cxnSp>
        <p:nvCxnSpPr>
          <p:cNvPr id="14" name="Straight Connector 13">
            <a:extLst>
              <a:ext uri="{FF2B5EF4-FFF2-40B4-BE49-F238E27FC236}">
                <a16:creationId xmlns:a16="http://schemas.microsoft.com/office/drawing/2014/main" id="{143E3A77-DBB9-83D4-E1FB-C8D44F4AEF98}"/>
              </a:ext>
            </a:extLst>
          </p:cNvPr>
          <p:cNvCxnSpPr>
            <a:cxnSpLocks/>
          </p:cNvCxnSpPr>
          <p:nvPr/>
        </p:nvCxnSpPr>
        <p:spPr>
          <a:xfrm>
            <a:off x="609600" y="1628774"/>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891FC3D3-9042-F0F8-DF8E-7F666317E998}"/>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sp>
        <p:nvSpPr>
          <p:cNvPr id="4" name="Content Placeholder 2">
            <a:extLst>
              <a:ext uri="{FF2B5EF4-FFF2-40B4-BE49-F238E27FC236}">
                <a16:creationId xmlns:a16="http://schemas.microsoft.com/office/drawing/2014/main" id="{934A1F23-0905-9940-2F33-FB8C53D09E8D}"/>
              </a:ext>
            </a:extLst>
          </p:cNvPr>
          <p:cNvSpPr>
            <a:spLocks noGrp="1"/>
          </p:cNvSpPr>
          <p:nvPr>
            <p:ph sz="half" idx="1" hasCustomPrompt="1"/>
          </p:nvPr>
        </p:nvSpPr>
        <p:spPr>
          <a:xfrm>
            <a:off x="609600" y="1815628"/>
            <a:ext cx="5410200" cy="3685059"/>
          </a:xfrm>
          <a:prstGeom prst="rect">
            <a:avLst/>
          </a:prstGeom>
        </p:spPr>
        <p:txBody>
          <a:bodyPr/>
          <a:lstStyle>
            <a:lvl1pPr marL="344488" indent="-344488">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6" name="Content Placeholder 3">
            <a:extLst>
              <a:ext uri="{FF2B5EF4-FFF2-40B4-BE49-F238E27FC236}">
                <a16:creationId xmlns:a16="http://schemas.microsoft.com/office/drawing/2014/main" id="{1D507DF9-03C4-13AC-F44E-97A484DA700D}"/>
              </a:ext>
            </a:extLst>
          </p:cNvPr>
          <p:cNvSpPr>
            <a:spLocks noGrp="1"/>
          </p:cNvSpPr>
          <p:nvPr>
            <p:ph sz="half" idx="2" hasCustomPrompt="1"/>
          </p:nvPr>
        </p:nvSpPr>
        <p:spPr>
          <a:xfrm>
            <a:off x="6172200" y="1813620"/>
            <a:ext cx="5410200" cy="3687068"/>
          </a:xfrm>
          <a:prstGeom prst="rect">
            <a:avLst/>
          </a:prstGeom>
        </p:spPr>
        <p:txBody>
          <a:bodyPr/>
          <a:lstStyle>
            <a:lvl1pPr marL="344488" indent="-344488">
              <a:buClr>
                <a:schemeClr val="bg1"/>
              </a:buClr>
              <a:buFont typeface="Arial" panose="020B0604020202020204" pitchFamily="34" charset="0"/>
              <a:buChar char="•"/>
              <a:defRPr lang="en-US" sz="3200" kern="1200">
                <a:solidFill>
                  <a:schemeClr val="bg1"/>
                </a:solidFill>
                <a:latin typeface="+mn-lt"/>
                <a:ea typeface="+mn-ea"/>
                <a:cs typeface="Arial" panose="020B0604020202020204" pitchFamily="34" charset="0"/>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grpSp>
        <p:nvGrpSpPr>
          <p:cNvPr id="13" name="Group 12">
            <a:extLst>
              <a:ext uri="{FF2B5EF4-FFF2-40B4-BE49-F238E27FC236}">
                <a16:creationId xmlns:a16="http://schemas.microsoft.com/office/drawing/2014/main" id="{3A507701-C25B-02DE-48F4-2129E674D40A}"/>
              </a:ext>
            </a:extLst>
          </p:cNvPr>
          <p:cNvGrpSpPr>
            <a:grpSpLocks noChangeAspect="1"/>
          </p:cNvGrpSpPr>
          <p:nvPr/>
        </p:nvGrpSpPr>
        <p:grpSpPr>
          <a:xfrm>
            <a:off x="221656" y="6417598"/>
            <a:ext cx="746936" cy="411480"/>
            <a:chOff x="1665033" y="288999"/>
            <a:chExt cx="1138087" cy="626961"/>
          </a:xfrm>
        </p:grpSpPr>
        <p:pic>
          <p:nvPicPr>
            <p:cNvPr id="15" name="Picture 2" descr="https://www.nsf.gov/images/logos/NSF_AllWhite_bitmap_Logo.png">
              <a:extLst>
                <a:ext uri="{FF2B5EF4-FFF2-40B4-BE49-F238E27FC236}">
                  <a16:creationId xmlns:a16="http://schemas.microsoft.com/office/drawing/2014/main" id="{15B0E5CE-D906-4702-11D5-8C241DC11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background pattern&#10;&#10;Description automatically generated">
              <a:extLst>
                <a:ext uri="{FF2B5EF4-FFF2-40B4-BE49-F238E27FC236}">
                  <a16:creationId xmlns:a16="http://schemas.microsoft.com/office/drawing/2014/main" id="{F21335F0-5EC6-1C94-BDAC-2C595F1F856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7" name="Straight Connector 16">
              <a:extLst>
                <a:ext uri="{FF2B5EF4-FFF2-40B4-BE49-F238E27FC236}">
                  <a16:creationId xmlns:a16="http://schemas.microsoft.com/office/drawing/2014/main" id="{AAB4A48E-831D-5D8A-7EC3-08748D5187C6}"/>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Long Title with Two Columns_DarkHeader">
            <a:extLst>
              <a:ext uri="{FF2B5EF4-FFF2-40B4-BE49-F238E27FC236}">
                <a16:creationId xmlns:a16="http://schemas.microsoft.com/office/drawing/2014/main" id="{10E22011-8194-29B8-513F-5E259246F6AD}"/>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3.Long Title with Two Columns_DarkHeader">
            <a:extLst>
              <a:ext uri="{FF2B5EF4-FFF2-40B4-BE49-F238E27FC236}">
                <a16:creationId xmlns:a16="http://schemas.microsoft.com/office/drawing/2014/main" id="{DAACB6F3-7058-1750-C0FE-EEDC49F57759}"/>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63.Long Title with Two Columns_DarkHeader">
            <a:extLst>
              <a:ext uri="{FF2B5EF4-FFF2-40B4-BE49-F238E27FC236}">
                <a16:creationId xmlns:a16="http://schemas.microsoft.com/office/drawing/2014/main" id="{3DF3CD48-9D07-83DC-0C75-A9C51C90C71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81305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End slide_Option1">
    <p:bg>
      <p:bgPr>
        <a:gradFill>
          <a:gsLst>
            <a:gs pos="0">
              <a:srgbClr val="002F5E"/>
            </a:gs>
            <a:gs pos="50000">
              <a:schemeClr val="accent1"/>
            </a:gs>
            <a:gs pos="100000">
              <a:schemeClr val="accent1"/>
            </a:gs>
          </a:gsLst>
          <a:lin ang="18900000" scaled="0"/>
        </a:gra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E48A7F6-AEDB-4ACB-B5FE-41C9859837FA}" type="slidenum">
              <a:rPr lang="en-US" smtClean="0"/>
              <a:pPr/>
              <a:t>‹#›</a:t>
            </a:fld>
            <a:endParaRPr lang="en-US" dirty="0"/>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840098" y="3611364"/>
            <a:ext cx="10972800" cy="2306005"/>
          </a:xfrm>
          <a:prstGeom prst="rect">
            <a:avLst/>
          </a:prstGeom>
        </p:spPr>
        <p:txBody>
          <a:bodyPr anchor="t"/>
          <a:lstStyle>
            <a:lvl1pPr marL="0" indent="0">
              <a:lnSpc>
                <a:spcPct val="110000"/>
              </a:lnSpc>
              <a:spcBef>
                <a:spcPts val="0"/>
              </a:spcBef>
              <a:buNone/>
              <a:defRPr b="1">
                <a:solidFill>
                  <a:schemeClr val="bg1"/>
                </a:solidFill>
                <a:latin typeface="+mn-lt"/>
                <a:cs typeface="Arial" panose="020B0604020202020204" pitchFamily="34" charset="0"/>
              </a:defRPr>
            </a:lvl1pPr>
          </a:lstStyle>
          <a:p>
            <a:pPr lvl="0"/>
            <a:r>
              <a:rPr lang="en-US" dirty="0"/>
              <a:t>Contact Information</a:t>
            </a:r>
          </a:p>
        </p:txBody>
      </p:sp>
      <p:grpSp>
        <p:nvGrpSpPr>
          <p:cNvPr id="17" name="Group 16">
            <a:extLst>
              <a:ext uri="{FF2B5EF4-FFF2-40B4-BE49-F238E27FC236}">
                <a16:creationId xmlns:a16="http://schemas.microsoft.com/office/drawing/2014/main" id="{21989FC7-67CF-D82E-7DB6-FE17FA73397B}"/>
              </a:ext>
            </a:extLst>
          </p:cNvPr>
          <p:cNvGrpSpPr>
            <a:grpSpLocks noGrp="1" noUngrp="1" noRot="1" noMove="1" noResize="1"/>
          </p:cNvGrpSpPr>
          <p:nvPr/>
        </p:nvGrpSpPr>
        <p:grpSpPr>
          <a:xfrm>
            <a:off x="-1128" y="0"/>
            <a:ext cx="12198096" cy="3341997"/>
            <a:chOff x="-1128" y="0"/>
            <a:chExt cx="12198096" cy="3341997"/>
          </a:xfrm>
        </p:grpSpPr>
        <p:sp>
          <p:nvSpPr>
            <p:cNvPr id="15" name="Rectangle 14">
              <a:extLst>
                <a:ext uri="{FF2B5EF4-FFF2-40B4-BE49-F238E27FC236}">
                  <a16:creationId xmlns:a16="http://schemas.microsoft.com/office/drawing/2014/main" id="{33AD8440-C413-3BB9-D6ED-AFDDF80D76BD}"/>
                </a:ext>
              </a:extLst>
            </p:cNvPr>
            <p:cNvSpPr>
              <a:spLocks noGrp="1" noRot="1" noMove="1" noResize="1" noEditPoints="1" noAdjustHandles="1" noChangeArrowheads="1" noChangeShapeType="1"/>
            </p:cNvSpPr>
            <p:nvPr/>
          </p:nvSpPr>
          <p:spPr>
            <a:xfrm>
              <a:off x="-1128" y="0"/>
              <a:ext cx="12198096" cy="327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613C18-22AD-470B-AF8D-48A540C40390}"/>
                </a:ext>
              </a:extLst>
            </p:cNvPr>
            <p:cNvSpPr>
              <a:spLocks noGrp="1" noRot="1" noMove="1" noResize="1" noEditPoints="1" noAdjustHandles="1" noChangeArrowheads="1" noChangeShapeType="1"/>
            </p:cNvSpPr>
            <p:nvPr/>
          </p:nvSpPr>
          <p:spPr>
            <a:xfrm>
              <a:off x="-1128" y="3277989"/>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descr="Logo&#10;&#10;Description automatically generated">
              <a:extLst>
                <a:ext uri="{FF2B5EF4-FFF2-40B4-BE49-F238E27FC236}">
                  <a16:creationId xmlns:a16="http://schemas.microsoft.com/office/drawing/2014/main" id="{B26A9385-DA15-B263-D9AE-77483C34011C}"/>
                </a:ext>
              </a:extLst>
            </p:cNvPr>
            <p:cNvPicPr>
              <a:picLocks noGrp="1" noRot="1" noChangeAspect="1" noMove="1" noResize="1" noEditPoints="1" noAdjustHandles="1" noChangeArrowheads="1" noChangeShapeType="1" noCrop="1"/>
            </p:cNvPicPr>
            <p:nvPr/>
          </p:nvPicPr>
          <p:blipFill>
            <a:blip r:embed="rId2"/>
            <a:stretch>
              <a:fillRect/>
            </a:stretch>
          </p:blipFill>
          <p:spPr>
            <a:xfrm>
              <a:off x="4360133" y="842504"/>
              <a:ext cx="3471734" cy="2002536"/>
            </a:xfrm>
            <a:prstGeom prst="rect">
              <a:avLst/>
            </a:prstGeom>
          </p:spPr>
        </p:pic>
      </p:grpSp>
      <p:grpSp>
        <p:nvGrpSpPr>
          <p:cNvPr id="14" name="Group 13">
            <a:extLst>
              <a:ext uri="{FF2B5EF4-FFF2-40B4-BE49-F238E27FC236}">
                <a16:creationId xmlns:a16="http://schemas.microsoft.com/office/drawing/2014/main" id="{72E81CEE-4CB2-729D-9CE8-34A26A3A8714}"/>
              </a:ext>
            </a:extLst>
          </p:cNvPr>
          <p:cNvGrpSpPr/>
          <p:nvPr/>
        </p:nvGrpSpPr>
        <p:grpSpPr>
          <a:xfrm>
            <a:off x="5395259" y="6476146"/>
            <a:ext cx="1401483" cy="307777"/>
            <a:chOff x="840098" y="6476146"/>
            <a:chExt cx="1401483" cy="307777"/>
          </a:xfrm>
        </p:grpSpPr>
        <p:sp>
          <p:nvSpPr>
            <p:cNvPr id="3" name="TextBox 2">
              <a:extLst>
                <a:ext uri="{FF2B5EF4-FFF2-40B4-BE49-F238E27FC236}">
                  <a16:creationId xmlns:a16="http://schemas.microsoft.com/office/drawing/2014/main" id="{C2168958-2F86-C4E6-3A26-7B84ABE44CAB}"/>
                </a:ext>
              </a:extLst>
            </p:cNvPr>
            <p:cNvSpPr txBox="1"/>
            <p:nvPr/>
          </p:nvSpPr>
          <p:spPr>
            <a:xfrm>
              <a:off x="1022978" y="6476146"/>
              <a:ext cx="1218603" cy="307777"/>
            </a:xfrm>
            <a:prstGeom prst="rect">
              <a:avLst/>
            </a:prstGeom>
            <a:noFill/>
          </p:spPr>
          <p:txBody>
            <a:bodyPr wrap="none" rtlCol="0">
              <a:spAutoFit/>
            </a:bodyPr>
            <a:lstStyle/>
            <a:p>
              <a:r>
                <a:rPr lang="en-US" sz="1400" b="1" dirty="0">
                  <a:solidFill>
                    <a:schemeClr val="bg1"/>
                  </a:solidFill>
                </a:rPr>
                <a:t>@</a:t>
              </a:r>
              <a:r>
                <a:rPr lang="en-US" sz="1400" b="1" dirty="0">
                  <a:solidFill>
                    <a:schemeClr val="bg1"/>
                  </a:solidFill>
                  <a:hlinkClick r:id="rId3">
                    <a:extLst>
                      <a:ext uri="{A12FA001-AC4F-418D-AE19-62706E023703}">
                        <ahyp:hlinkClr xmlns:ahyp="http://schemas.microsoft.com/office/drawing/2018/hyperlinkcolor" val="tx"/>
                      </a:ext>
                    </a:extLst>
                  </a:hlinkClick>
                </a:rPr>
                <a:t>NCSESgov</a:t>
              </a:r>
              <a:endParaRPr lang="en-US" sz="1400" b="1" dirty="0">
                <a:solidFill>
                  <a:schemeClr val="bg1"/>
                </a:solidFill>
              </a:endParaRPr>
            </a:p>
          </p:txBody>
        </p:sp>
        <p:pic>
          <p:nvPicPr>
            <p:cNvPr id="10" name="Picture 9" descr="A white circle with a black background&#10;&#10;Description automatically generated with low confidence">
              <a:extLst>
                <a:ext uri="{FF2B5EF4-FFF2-40B4-BE49-F238E27FC236}">
                  <a16:creationId xmlns:a16="http://schemas.microsoft.com/office/drawing/2014/main" id="{D2A468DE-CF08-8BD1-F9AB-8375F7DE08D6}"/>
                </a:ext>
              </a:extLst>
            </p:cNvPr>
            <p:cNvPicPr>
              <a:picLocks noChangeAspect="1"/>
            </p:cNvPicPr>
            <p:nvPr/>
          </p:nvPicPr>
          <p:blipFill>
            <a:blip r:embed="rId4"/>
            <a:stretch>
              <a:fillRect/>
            </a:stretch>
          </p:blipFill>
          <p:spPr>
            <a:xfrm>
              <a:off x="840098" y="6538595"/>
              <a:ext cx="182880" cy="182880"/>
            </a:xfrm>
            <a:prstGeom prst="rect">
              <a:avLst/>
            </a:prstGeom>
          </p:spPr>
        </p:pic>
      </p:grpSp>
      <p:grpSp>
        <p:nvGrpSpPr>
          <p:cNvPr id="13" name="Group 12">
            <a:extLst>
              <a:ext uri="{FF2B5EF4-FFF2-40B4-BE49-F238E27FC236}">
                <a16:creationId xmlns:a16="http://schemas.microsoft.com/office/drawing/2014/main" id="{F5354DF1-89E5-79B6-BE41-E953B05165FC}"/>
              </a:ext>
            </a:extLst>
          </p:cNvPr>
          <p:cNvGrpSpPr/>
          <p:nvPr/>
        </p:nvGrpSpPr>
        <p:grpSpPr>
          <a:xfrm>
            <a:off x="4951018" y="6252289"/>
            <a:ext cx="2289965" cy="307777"/>
            <a:chOff x="840098" y="6252289"/>
            <a:chExt cx="2289965" cy="307777"/>
          </a:xfrm>
        </p:grpSpPr>
        <p:pic>
          <p:nvPicPr>
            <p:cNvPr id="8" name="Picture 7" descr="Icon&#10;&#10;Description automatically generated">
              <a:extLst>
                <a:ext uri="{FF2B5EF4-FFF2-40B4-BE49-F238E27FC236}">
                  <a16:creationId xmlns:a16="http://schemas.microsoft.com/office/drawing/2014/main" id="{07444BF8-1538-9AB4-3DCC-0B4F24CE0464}"/>
                </a:ext>
              </a:extLst>
            </p:cNvPr>
            <p:cNvPicPr>
              <a:picLocks noChangeAspect="1"/>
            </p:cNvPicPr>
            <p:nvPr/>
          </p:nvPicPr>
          <p:blipFill>
            <a:blip r:embed="rId5"/>
            <a:stretch>
              <a:fillRect/>
            </a:stretch>
          </p:blipFill>
          <p:spPr>
            <a:xfrm>
              <a:off x="840098" y="6314738"/>
              <a:ext cx="182880" cy="182880"/>
            </a:xfrm>
            <a:prstGeom prst="rect">
              <a:avLst/>
            </a:prstGeom>
          </p:spPr>
        </p:pic>
        <p:sp>
          <p:nvSpPr>
            <p:cNvPr id="12" name="TextBox 11">
              <a:extLst>
                <a:ext uri="{FF2B5EF4-FFF2-40B4-BE49-F238E27FC236}">
                  <a16:creationId xmlns:a16="http://schemas.microsoft.com/office/drawing/2014/main" id="{940854E8-777C-61CB-17EF-782CCD456549}"/>
                </a:ext>
              </a:extLst>
            </p:cNvPr>
            <p:cNvSpPr txBox="1"/>
            <p:nvPr/>
          </p:nvSpPr>
          <p:spPr>
            <a:xfrm>
              <a:off x="1022979" y="6252289"/>
              <a:ext cx="2107084" cy="307777"/>
            </a:xfrm>
            <a:prstGeom prst="rect">
              <a:avLst/>
            </a:prstGeom>
            <a:noFill/>
          </p:spPr>
          <p:txBody>
            <a:bodyPr wrap="square">
              <a:spAutoFit/>
            </a:bodyPr>
            <a:lstStyle/>
            <a:p>
              <a:pPr marL="0" indent="0">
                <a:buFont typeface="Arial" panose="020B0604020202020204" pitchFamily="34" charset="0"/>
                <a:buNone/>
              </a:pPr>
              <a:r>
                <a:rPr lang="en-US" sz="1400" b="1" dirty="0">
                  <a:solidFill>
                    <a:schemeClr val="bg1"/>
                  </a:solidFill>
                  <a:hlinkClick r:id="rId6">
                    <a:extLst>
                      <a:ext uri="{A12FA001-AC4F-418D-AE19-62706E023703}">
                        <ahyp:hlinkClr xmlns:ahyp="http://schemas.microsoft.com/office/drawing/2018/hyperlinkcolor" val="tx"/>
                      </a:ext>
                    </a:extLst>
                  </a:hlinkClick>
                </a:rPr>
                <a:t>https://ncses.nsf.gov</a:t>
              </a:r>
              <a:endParaRPr lang="en-US" sz="1400" b="1" dirty="0">
                <a:solidFill>
                  <a:schemeClr val="bg1"/>
                </a:solidFill>
              </a:endParaRPr>
            </a:p>
          </p:txBody>
        </p:sp>
      </p:grpSp>
      <p:sp>
        <p:nvSpPr>
          <p:cNvPr id="5" name="hcSlideMaster.End slide_Option1Header">
            <a:extLst>
              <a:ext uri="{FF2B5EF4-FFF2-40B4-BE49-F238E27FC236}">
                <a16:creationId xmlns:a16="http://schemas.microsoft.com/office/drawing/2014/main" id="{DD70E166-DCF2-6363-8622-9C9C51C16DC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13.End slide_Option1Header">
            <a:extLst>
              <a:ext uri="{FF2B5EF4-FFF2-40B4-BE49-F238E27FC236}">
                <a16:creationId xmlns:a16="http://schemas.microsoft.com/office/drawing/2014/main" id="{BD6B1C12-A002-E193-0464-76F36955FD52}"/>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63.End slide_Option1Header">
            <a:extLst>
              <a:ext uri="{FF2B5EF4-FFF2-40B4-BE49-F238E27FC236}">
                <a16:creationId xmlns:a16="http://schemas.microsoft.com/office/drawing/2014/main" id="{48F75879-96F5-0462-3F48-3565156D293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213173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End slide_Option2">
    <p:bg>
      <p:bgPr>
        <a:gradFill>
          <a:gsLst>
            <a:gs pos="0">
              <a:srgbClr val="002F5E"/>
            </a:gs>
            <a:gs pos="50000">
              <a:schemeClr val="accent1"/>
            </a:gs>
            <a:gs pos="100000">
              <a:schemeClr val="accent1"/>
            </a:gs>
          </a:gsLst>
          <a:lin ang="18900000" scaled="0"/>
        </a:gra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E48A7F6-AEDB-4ACB-B5FE-41C9859837FA}" type="slidenum">
              <a:rPr lang="en-US" smtClean="0"/>
              <a:pPr/>
              <a:t>‹#›</a:t>
            </a:fld>
            <a:endParaRPr lang="en-US"/>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1103086" y="3611364"/>
            <a:ext cx="10709812" cy="1837567"/>
          </a:xfrm>
          <a:prstGeom prst="rect">
            <a:avLst/>
          </a:prstGeom>
        </p:spPr>
        <p:txBody>
          <a:bodyPr anchor="t"/>
          <a:lstStyle>
            <a:lvl1pPr marL="0" indent="0">
              <a:buNone/>
              <a:defRPr b="1">
                <a:solidFill>
                  <a:schemeClr val="bg1"/>
                </a:solidFill>
                <a:latin typeface="+mn-lt"/>
                <a:cs typeface="Arial" panose="020B0604020202020204" pitchFamily="34" charset="0"/>
              </a:defRPr>
            </a:lvl1pPr>
          </a:lstStyle>
          <a:p>
            <a:pPr lvl="0"/>
            <a:r>
              <a:rPr lang="en-US"/>
              <a:t>Contact Information</a:t>
            </a:r>
          </a:p>
        </p:txBody>
      </p:sp>
      <p:grpSp>
        <p:nvGrpSpPr>
          <p:cNvPr id="24" name="Group 23">
            <a:extLst>
              <a:ext uri="{FF2B5EF4-FFF2-40B4-BE49-F238E27FC236}">
                <a16:creationId xmlns:a16="http://schemas.microsoft.com/office/drawing/2014/main" id="{87FE0AA5-040B-E310-D5F4-A554A9422596}"/>
              </a:ext>
            </a:extLst>
          </p:cNvPr>
          <p:cNvGrpSpPr/>
          <p:nvPr/>
        </p:nvGrpSpPr>
        <p:grpSpPr>
          <a:xfrm>
            <a:off x="152400" y="5599215"/>
            <a:ext cx="1830012" cy="1082897"/>
            <a:chOff x="5492393" y="5638578"/>
            <a:chExt cx="1830012" cy="1082897"/>
          </a:xfrm>
        </p:grpSpPr>
        <p:grpSp>
          <p:nvGrpSpPr>
            <p:cNvPr id="23" name="Group 22">
              <a:extLst>
                <a:ext uri="{FF2B5EF4-FFF2-40B4-BE49-F238E27FC236}">
                  <a16:creationId xmlns:a16="http://schemas.microsoft.com/office/drawing/2014/main" id="{1028967A-77D3-2712-582B-35116312A700}"/>
                </a:ext>
              </a:extLst>
            </p:cNvPr>
            <p:cNvGrpSpPr/>
            <p:nvPr/>
          </p:nvGrpSpPr>
          <p:grpSpPr>
            <a:xfrm>
              <a:off x="5492393" y="5638578"/>
              <a:ext cx="1830012" cy="384133"/>
              <a:chOff x="5492393" y="5638578"/>
              <a:chExt cx="1830012" cy="384133"/>
            </a:xfrm>
          </p:grpSpPr>
          <p:sp>
            <p:nvSpPr>
              <p:cNvPr id="15" name="Oval 14">
                <a:extLst>
                  <a:ext uri="{FF2B5EF4-FFF2-40B4-BE49-F238E27FC236}">
                    <a16:creationId xmlns:a16="http://schemas.microsoft.com/office/drawing/2014/main" id="{0095D37E-D0B7-5FD7-C6E0-D367C23F5024}"/>
                  </a:ext>
                </a:extLst>
              </p:cNvPr>
              <p:cNvSpPr/>
              <p:nvPr/>
            </p:nvSpPr>
            <p:spPr>
              <a:xfrm>
                <a:off x="5492393" y="5638578"/>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DF7CA16-6CAC-BA3D-009A-131AC5DBE22C}"/>
                  </a:ext>
                </a:extLst>
              </p:cNvPr>
              <p:cNvSpPr/>
              <p:nvPr/>
            </p:nvSpPr>
            <p:spPr>
              <a:xfrm>
                <a:off x="6215332" y="5638578"/>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1FA5CD-8AB2-4743-0932-5ADD00D7170C}"/>
                  </a:ext>
                </a:extLst>
              </p:cNvPr>
              <p:cNvSpPr/>
              <p:nvPr/>
            </p:nvSpPr>
            <p:spPr>
              <a:xfrm>
                <a:off x="6938272" y="5638578"/>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C68C698-7C24-DB50-B5B6-9BEEE2F01DE0}"/>
                </a:ext>
              </a:extLst>
            </p:cNvPr>
            <p:cNvGrpSpPr/>
            <p:nvPr/>
          </p:nvGrpSpPr>
          <p:grpSpPr>
            <a:xfrm>
              <a:off x="5492393" y="6337342"/>
              <a:ext cx="1830012" cy="384133"/>
              <a:chOff x="5492393" y="6337342"/>
              <a:chExt cx="1830012" cy="384133"/>
            </a:xfrm>
          </p:grpSpPr>
          <p:sp>
            <p:nvSpPr>
              <p:cNvPr id="10" name="Oval 9">
                <a:extLst>
                  <a:ext uri="{FF2B5EF4-FFF2-40B4-BE49-F238E27FC236}">
                    <a16:creationId xmlns:a16="http://schemas.microsoft.com/office/drawing/2014/main" id="{E2151A5E-A1BC-FB67-4966-6C5C409639B6}"/>
                  </a:ext>
                </a:extLst>
              </p:cNvPr>
              <p:cNvSpPr/>
              <p:nvPr/>
            </p:nvSpPr>
            <p:spPr>
              <a:xfrm>
                <a:off x="5492393"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0C71B0-9FCE-2064-2703-C787FDEEB328}"/>
                  </a:ext>
                </a:extLst>
              </p:cNvPr>
              <p:cNvSpPr/>
              <p:nvPr/>
            </p:nvSpPr>
            <p:spPr>
              <a:xfrm>
                <a:off x="6215332"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D312584-DF1B-7F09-7662-7920CC01D969}"/>
                  </a:ext>
                </a:extLst>
              </p:cNvPr>
              <p:cNvSpPr/>
              <p:nvPr/>
            </p:nvSpPr>
            <p:spPr>
              <a:xfrm>
                <a:off x="6938272"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70B69544-445E-1B87-5C61-0B91E592D9F1}"/>
              </a:ext>
            </a:extLst>
          </p:cNvPr>
          <p:cNvGrpSpPr/>
          <p:nvPr/>
        </p:nvGrpSpPr>
        <p:grpSpPr>
          <a:xfrm rot="16200000">
            <a:off x="13035" y="4467855"/>
            <a:ext cx="1077017" cy="765811"/>
            <a:chOff x="7482340" y="5907316"/>
            <a:chExt cx="1077017" cy="765811"/>
          </a:xfrm>
        </p:grpSpPr>
        <p:grpSp>
          <p:nvGrpSpPr>
            <p:cNvPr id="26" name="Group 25">
              <a:extLst>
                <a:ext uri="{FF2B5EF4-FFF2-40B4-BE49-F238E27FC236}">
                  <a16:creationId xmlns:a16="http://schemas.microsoft.com/office/drawing/2014/main" id="{DE54015D-9821-FD0A-CB1B-098AC6AFF781}"/>
                </a:ext>
              </a:extLst>
            </p:cNvPr>
            <p:cNvGrpSpPr/>
            <p:nvPr/>
          </p:nvGrpSpPr>
          <p:grpSpPr>
            <a:xfrm>
              <a:off x="7482340" y="5907316"/>
              <a:ext cx="1077017" cy="141807"/>
              <a:chOff x="7497265" y="5904560"/>
              <a:chExt cx="1077017" cy="141807"/>
            </a:xfrm>
          </p:grpSpPr>
          <p:sp>
            <p:nvSpPr>
              <p:cNvPr id="37" name="Oval 36">
                <a:extLst>
                  <a:ext uri="{FF2B5EF4-FFF2-40B4-BE49-F238E27FC236}">
                    <a16:creationId xmlns:a16="http://schemas.microsoft.com/office/drawing/2014/main" id="{BF47F7C0-552F-B3E0-39DB-360DEC00CCBA}"/>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AF3A2AC-4F35-F784-FD54-91DCBDFDCD23}"/>
                  </a:ext>
                </a:extLst>
              </p:cNvPr>
              <p:cNvSpPr/>
              <p:nvPr/>
            </p:nvSpPr>
            <p:spPr>
              <a:xfrm>
                <a:off x="7809002"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AB2E135-C814-6062-B7DA-0D054BF1E02C}"/>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5B4EBA0-F3C1-BC90-6E20-0C6A5BB5B8B1}"/>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ACEA04B-AE72-5546-8B43-82EE911DF01F}"/>
                </a:ext>
              </a:extLst>
            </p:cNvPr>
            <p:cNvGrpSpPr/>
            <p:nvPr/>
          </p:nvGrpSpPr>
          <p:grpSpPr>
            <a:xfrm>
              <a:off x="7482340" y="6219318"/>
              <a:ext cx="1077017" cy="141807"/>
              <a:chOff x="7497265" y="5904560"/>
              <a:chExt cx="1077017" cy="141807"/>
            </a:xfrm>
          </p:grpSpPr>
          <p:sp>
            <p:nvSpPr>
              <p:cNvPr id="33" name="Oval 32">
                <a:extLst>
                  <a:ext uri="{FF2B5EF4-FFF2-40B4-BE49-F238E27FC236}">
                    <a16:creationId xmlns:a16="http://schemas.microsoft.com/office/drawing/2014/main" id="{AAD747B1-D345-28AF-4658-E2952BDD20D7}"/>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C9D85E3-E182-D61A-F91E-CD4089F09D8C}"/>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D4FAEAD-E619-1430-FC6A-EF5089D15A5E}"/>
                  </a:ext>
                </a:extLst>
              </p:cNvPr>
              <p:cNvSpPr/>
              <p:nvPr/>
            </p:nvSpPr>
            <p:spPr>
              <a:xfrm>
                <a:off x="8120739"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3A5FB6F-FB01-40FE-AA19-7D3BC1DCA3E0}"/>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2336A1C-C881-3B93-1591-0CFB0C7D0038}"/>
                </a:ext>
              </a:extLst>
            </p:cNvPr>
            <p:cNvGrpSpPr/>
            <p:nvPr/>
          </p:nvGrpSpPr>
          <p:grpSpPr>
            <a:xfrm>
              <a:off x="7482340" y="6531320"/>
              <a:ext cx="1077017" cy="141807"/>
              <a:chOff x="7497265" y="5904560"/>
              <a:chExt cx="1077017" cy="141807"/>
            </a:xfrm>
          </p:grpSpPr>
          <p:sp>
            <p:nvSpPr>
              <p:cNvPr id="29" name="Oval 28">
                <a:extLst>
                  <a:ext uri="{FF2B5EF4-FFF2-40B4-BE49-F238E27FC236}">
                    <a16:creationId xmlns:a16="http://schemas.microsoft.com/office/drawing/2014/main" id="{7484A85E-5E7A-DE9C-E2DB-60826FD36286}"/>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259D719-0F8C-05EE-0AC7-17DE5ED4D683}"/>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0EF0B47-92A6-0119-BDA3-3AA0DD832CC0}"/>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AF17AC2-5DA5-ED3E-61B2-1FA2907C7337}"/>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2D75779C-B1D1-7CEF-B9B8-F42C18BEDABC}"/>
              </a:ext>
            </a:extLst>
          </p:cNvPr>
          <p:cNvGrpSpPr>
            <a:grpSpLocks noGrp="1" noUngrp="1" noRot="1" noMove="1" noResize="1"/>
          </p:cNvGrpSpPr>
          <p:nvPr/>
        </p:nvGrpSpPr>
        <p:grpSpPr>
          <a:xfrm>
            <a:off x="-1128" y="0"/>
            <a:ext cx="12198096" cy="3341997"/>
            <a:chOff x="-1128" y="0"/>
            <a:chExt cx="12198096" cy="3341997"/>
          </a:xfrm>
        </p:grpSpPr>
        <p:sp>
          <p:nvSpPr>
            <p:cNvPr id="7" name="Rectangle 6">
              <a:extLst>
                <a:ext uri="{FF2B5EF4-FFF2-40B4-BE49-F238E27FC236}">
                  <a16:creationId xmlns:a16="http://schemas.microsoft.com/office/drawing/2014/main" id="{045F5DDD-8645-FF98-57A8-897B8DEC45A2}"/>
                </a:ext>
              </a:extLst>
            </p:cNvPr>
            <p:cNvSpPr>
              <a:spLocks noGrp="1" noRot="1" noMove="1" noResize="1" noEditPoints="1" noAdjustHandles="1" noChangeArrowheads="1" noChangeShapeType="1"/>
            </p:cNvSpPr>
            <p:nvPr/>
          </p:nvSpPr>
          <p:spPr>
            <a:xfrm>
              <a:off x="-1128" y="0"/>
              <a:ext cx="12198096" cy="327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81FD96-E4F2-2851-F5FF-EF41752AA0C4}"/>
                </a:ext>
              </a:extLst>
            </p:cNvPr>
            <p:cNvSpPr>
              <a:spLocks noGrp="1" noRot="1" noMove="1" noResize="1" noEditPoints="1" noAdjustHandles="1" noChangeArrowheads="1" noChangeShapeType="1"/>
            </p:cNvSpPr>
            <p:nvPr/>
          </p:nvSpPr>
          <p:spPr>
            <a:xfrm>
              <a:off x="-1128" y="3277989"/>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Logo&#10;&#10;Description automatically generated">
              <a:extLst>
                <a:ext uri="{FF2B5EF4-FFF2-40B4-BE49-F238E27FC236}">
                  <a16:creationId xmlns:a16="http://schemas.microsoft.com/office/drawing/2014/main" id="{E6735F69-0754-CB46-9C04-05597C823DE9}"/>
                </a:ext>
              </a:extLst>
            </p:cNvPr>
            <p:cNvPicPr>
              <a:picLocks noGrp="1" noRot="1" noChangeAspect="1" noMove="1" noResize="1" noEditPoints="1" noAdjustHandles="1" noChangeArrowheads="1" noChangeShapeType="1" noCrop="1"/>
            </p:cNvPicPr>
            <p:nvPr/>
          </p:nvPicPr>
          <p:blipFill>
            <a:blip r:embed="rId2"/>
            <a:stretch>
              <a:fillRect/>
            </a:stretch>
          </p:blipFill>
          <p:spPr>
            <a:xfrm>
              <a:off x="4360133" y="842504"/>
              <a:ext cx="3471734" cy="2002536"/>
            </a:xfrm>
            <a:prstGeom prst="rect">
              <a:avLst/>
            </a:prstGeom>
          </p:spPr>
        </p:pic>
      </p:grpSp>
      <p:grpSp>
        <p:nvGrpSpPr>
          <p:cNvPr id="13" name="Group 12">
            <a:extLst>
              <a:ext uri="{FF2B5EF4-FFF2-40B4-BE49-F238E27FC236}">
                <a16:creationId xmlns:a16="http://schemas.microsoft.com/office/drawing/2014/main" id="{B82EA8A7-AD9F-D934-1E51-B88716D874B0}"/>
              </a:ext>
            </a:extLst>
          </p:cNvPr>
          <p:cNvGrpSpPr/>
          <p:nvPr/>
        </p:nvGrpSpPr>
        <p:grpSpPr>
          <a:xfrm>
            <a:off x="5395259" y="6476146"/>
            <a:ext cx="1401483" cy="307777"/>
            <a:chOff x="840098" y="6476146"/>
            <a:chExt cx="1401483" cy="307777"/>
          </a:xfrm>
        </p:grpSpPr>
        <p:sp>
          <p:nvSpPr>
            <p:cNvPr id="14" name="TextBox 13">
              <a:extLst>
                <a:ext uri="{FF2B5EF4-FFF2-40B4-BE49-F238E27FC236}">
                  <a16:creationId xmlns:a16="http://schemas.microsoft.com/office/drawing/2014/main" id="{10E52CE5-2080-944E-F042-924983CB72AA}"/>
                </a:ext>
              </a:extLst>
            </p:cNvPr>
            <p:cNvSpPr txBox="1"/>
            <p:nvPr/>
          </p:nvSpPr>
          <p:spPr>
            <a:xfrm>
              <a:off x="1022978" y="6476146"/>
              <a:ext cx="1218603" cy="307777"/>
            </a:xfrm>
            <a:prstGeom prst="rect">
              <a:avLst/>
            </a:prstGeom>
            <a:noFill/>
          </p:spPr>
          <p:txBody>
            <a:bodyPr wrap="none" rtlCol="0">
              <a:spAutoFit/>
            </a:bodyPr>
            <a:lstStyle/>
            <a:p>
              <a:r>
                <a:rPr lang="en-US" sz="1400" b="1" dirty="0">
                  <a:solidFill>
                    <a:schemeClr val="bg1"/>
                  </a:solidFill>
                </a:rPr>
                <a:t>@</a:t>
              </a:r>
              <a:r>
                <a:rPr lang="en-US" sz="1400" b="1" dirty="0">
                  <a:solidFill>
                    <a:schemeClr val="bg1"/>
                  </a:solidFill>
                  <a:hlinkClick r:id="rId3">
                    <a:extLst>
                      <a:ext uri="{A12FA001-AC4F-418D-AE19-62706E023703}">
                        <ahyp:hlinkClr xmlns:ahyp="http://schemas.microsoft.com/office/drawing/2018/hyperlinkcolor" val="tx"/>
                      </a:ext>
                    </a:extLst>
                  </a:hlinkClick>
                </a:rPr>
                <a:t>NCSESgov</a:t>
              </a:r>
              <a:endParaRPr lang="en-US" sz="1400" b="1" dirty="0">
                <a:solidFill>
                  <a:schemeClr val="bg1"/>
                </a:solidFill>
              </a:endParaRPr>
            </a:p>
          </p:txBody>
        </p:sp>
        <p:pic>
          <p:nvPicPr>
            <p:cNvPr id="17" name="Picture 16" descr="A white circle with a black background&#10;&#10;Description automatically generated with low confidence">
              <a:extLst>
                <a:ext uri="{FF2B5EF4-FFF2-40B4-BE49-F238E27FC236}">
                  <a16:creationId xmlns:a16="http://schemas.microsoft.com/office/drawing/2014/main" id="{5E2C4D47-DE30-C341-FA52-C97FCCD4A549}"/>
                </a:ext>
              </a:extLst>
            </p:cNvPr>
            <p:cNvPicPr>
              <a:picLocks noChangeAspect="1"/>
            </p:cNvPicPr>
            <p:nvPr/>
          </p:nvPicPr>
          <p:blipFill>
            <a:blip r:embed="rId4"/>
            <a:stretch>
              <a:fillRect/>
            </a:stretch>
          </p:blipFill>
          <p:spPr>
            <a:xfrm>
              <a:off x="840098" y="6538595"/>
              <a:ext cx="182880" cy="182880"/>
            </a:xfrm>
            <a:prstGeom prst="rect">
              <a:avLst/>
            </a:prstGeom>
          </p:spPr>
        </p:pic>
      </p:grpSp>
      <p:grpSp>
        <p:nvGrpSpPr>
          <p:cNvPr id="19" name="Group 18">
            <a:extLst>
              <a:ext uri="{FF2B5EF4-FFF2-40B4-BE49-F238E27FC236}">
                <a16:creationId xmlns:a16="http://schemas.microsoft.com/office/drawing/2014/main" id="{56EB0D3F-7D79-EED1-8971-AEC12B19AC18}"/>
              </a:ext>
            </a:extLst>
          </p:cNvPr>
          <p:cNvGrpSpPr/>
          <p:nvPr/>
        </p:nvGrpSpPr>
        <p:grpSpPr>
          <a:xfrm>
            <a:off x="4951018" y="6252289"/>
            <a:ext cx="2289965" cy="307777"/>
            <a:chOff x="840098" y="6252289"/>
            <a:chExt cx="2289965" cy="307777"/>
          </a:xfrm>
        </p:grpSpPr>
        <p:pic>
          <p:nvPicPr>
            <p:cNvPr id="20" name="Picture 19" descr="Icon&#10;&#10;Description automatically generated">
              <a:extLst>
                <a:ext uri="{FF2B5EF4-FFF2-40B4-BE49-F238E27FC236}">
                  <a16:creationId xmlns:a16="http://schemas.microsoft.com/office/drawing/2014/main" id="{B722BB1B-CCB4-63CB-036D-F2FBDB802081}"/>
                </a:ext>
              </a:extLst>
            </p:cNvPr>
            <p:cNvPicPr>
              <a:picLocks noChangeAspect="1"/>
            </p:cNvPicPr>
            <p:nvPr/>
          </p:nvPicPr>
          <p:blipFill>
            <a:blip r:embed="rId5"/>
            <a:stretch>
              <a:fillRect/>
            </a:stretch>
          </p:blipFill>
          <p:spPr>
            <a:xfrm>
              <a:off x="840098" y="6314738"/>
              <a:ext cx="182880" cy="182880"/>
            </a:xfrm>
            <a:prstGeom prst="rect">
              <a:avLst/>
            </a:prstGeom>
          </p:spPr>
        </p:pic>
        <p:sp>
          <p:nvSpPr>
            <p:cNvPr id="41" name="TextBox 40">
              <a:extLst>
                <a:ext uri="{FF2B5EF4-FFF2-40B4-BE49-F238E27FC236}">
                  <a16:creationId xmlns:a16="http://schemas.microsoft.com/office/drawing/2014/main" id="{72F58BF9-9627-35B6-FEBB-FE7506FD4476}"/>
                </a:ext>
              </a:extLst>
            </p:cNvPr>
            <p:cNvSpPr txBox="1"/>
            <p:nvPr/>
          </p:nvSpPr>
          <p:spPr>
            <a:xfrm>
              <a:off x="1022979" y="6252289"/>
              <a:ext cx="2107084" cy="307777"/>
            </a:xfrm>
            <a:prstGeom prst="rect">
              <a:avLst/>
            </a:prstGeom>
            <a:noFill/>
          </p:spPr>
          <p:txBody>
            <a:bodyPr wrap="square">
              <a:spAutoFit/>
            </a:bodyPr>
            <a:lstStyle/>
            <a:p>
              <a:pPr marL="0" indent="0">
                <a:buFont typeface="Arial" panose="020B0604020202020204" pitchFamily="34" charset="0"/>
                <a:buNone/>
              </a:pPr>
              <a:r>
                <a:rPr lang="en-US" sz="1400" b="1" dirty="0">
                  <a:solidFill>
                    <a:schemeClr val="bg1"/>
                  </a:solidFill>
                  <a:hlinkClick r:id="rId6">
                    <a:extLst>
                      <a:ext uri="{A12FA001-AC4F-418D-AE19-62706E023703}">
                        <ahyp:hlinkClr xmlns:ahyp="http://schemas.microsoft.com/office/drawing/2018/hyperlinkcolor" val="tx"/>
                      </a:ext>
                    </a:extLst>
                  </a:hlinkClick>
                </a:rPr>
                <a:t>https://ncses.nsf.gov</a:t>
              </a:r>
              <a:endParaRPr lang="en-US" sz="1400" b="1" dirty="0">
                <a:solidFill>
                  <a:schemeClr val="bg1"/>
                </a:solidFill>
              </a:endParaRPr>
            </a:p>
          </p:txBody>
        </p:sp>
      </p:grpSp>
      <p:sp>
        <p:nvSpPr>
          <p:cNvPr id="2" name="hcSlideMaster.End slide_Option2Header">
            <a:extLst>
              <a:ext uri="{FF2B5EF4-FFF2-40B4-BE49-F238E27FC236}">
                <a16:creationId xmlns:a16="http://schemas.microsoft.com/office/drawing/2014/main" id="{269555F9-A054-E67B-0DD0-A4750D4C12CC}"/>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End slide_Option2Header">
            <a:extLst>
              <a:ext uri="{FF2B5EF4-FFF2-40B4-BE49-F238E27FC236}">
                <a16:creationId xmlns:a16="http://schemas.microsoft.com/office/drawing/2014/main" id="{6F81DE68-E994-072D-4760-6435578435FA}"/>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6" name="hcSlideMaster63.End slide_Option2Header">
            <a:extLst>
              <a:ext uri="{FF2B5EF4-FFF2-40B4-BE49-F238E27FC236}">
                <a16:creationId xmlns:a16="http://schemas.microsoft.com/office/drawing/2014/main" id="{7357FF34-9A39-E017-B29B-D8B196DD2F6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38044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_Title Slide@@TITU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066800" y="4775661"/>
            <a:ext cx="10058400" cy="1143000"/>
          </a:xfrm>
          <a:prstGeom prst="rect">
            <a:avLst/>
          </a:prstGeom>
        </p:spPr>
        <p:txBody>
          <a:bodyPr>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latin typeface="Arial" panose="020B0604020202020204" pitchFamily="34" charset="0"/>
                <a:cs typeface="Arial" panose="020B0604020202020204" pitchFamily="34" charset="0"/>
              </a:rPr>
              <a:t>National Center for Science and Engineering Statistics</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lang="en-US" dirty="0">
                <a:latin typeface="Arial" panose="020B0604020202020204" pitchFamily="34" charset="0"/>
                <a:cs typeface="Arial" panose="020B0604020202020204" pitchFamily="34" charset="0"/>
              </a:rPr>
              <a:t>Social, Behavioral and Economic Sciences</a:t>
            </a:r>
          </a:p>
          <a:p>
            <a:r>
              <a:rPr lang="en-US" dirty="0">
                <a:latin typeface="Arial" panose="020B0604020202020204" pitchFamily="34" charset="0"/>
                <a:cs typeface="Arial" panose="020B0604020202020204" pitchFamily="34" charset="0"/>
              </a:rPr>
              <a:t>National Science Foundation</a:t>
            </a:r>
          </a:p>
        </p:txBody>
      </p:sp>
      <p:pic>
        <p:nvPicPr>
          <p:cNvPr id="9" name="Picture 8">
            <a:extLst>
              <a:ext uri="{FF2B5EF4-FFF2-40B4-BE49-F238E27FC236}">
                <a16:creationId xmlns:a16="http://schemas.microsoft.com/office/drawing/2014/main" id="{67A4F5A5-F75B-44A3-880E-30B841883C4E}"/>
              </a:ext>
            </a:extLst>
          </p:cNvPr>
          <p:cNvPicPr>
            <a:picLocks noChangeAspect="1"/>
          </p:cNvPicPr>
          <p:nvPr/>
        </p:nvPicPr>
        <p:blipFill>
          <a:blip r:embed="rId2"/>
          <a:stretch>
            <a:fillRect/>
          </a:stretch>
        </p:blipFill>
        <p:spPr>
          <a:xfrm>
            <a:off x="349771" y="243078"/>
            <a:ext cx="2477175" cy="1097280"/>
          </a:xfrm>
          <a:prstGeom prst="rect">
            <a:avLst/>
          </a:prstGeom>
        </p:spPr>
      </p:pic>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658" y="1548185"/>
            <a:ext cx="9875520" cy="1405927"/>
          </a:xfrm>
          <a:prstGeom prst="rect">
            <a:avLst/>
          </a:prstGeom>
        </p:spPr>
        <p:txBody>
          <a:bodyPr anchor="b" anchorCtr="0">
            <a:normAutofit/>
          </a:bodyPr>
          <a:lstStyle>
            <a:lvl1pPr>
              <a:defRPr sz="4400">
                <a:latin typeface="Arial" panose="020B0604020202020204" pitchFamily="34" charset="0"/>
                <a:cs typeface="Arial" panose="020B0604020202020204" pitchFamily="34" charset="0"/>
              </a:defRPr>
            </a:lvl1pPr>
          </a:lstStyle>
          <a:p>
            <a:r>
              <a:rPr lang="en-US" dirty="0"/>
              <a:t>Presentation Title</a:t>
            </a:r>
          </a:p>
        </p:txBody>
      </p:sp>
      <p:sp>
        <p:nvSpPr>
          <p:cNvPr id="11" name="Rectangle 10">
            <a:extLst>
              <a:ext uri="{FF2B5EF4-FFF2-40B4-BE49-F238E27FC236}">
                <a16:creationId xmlns:a16="http://schemas.microsoft.com/office/drawing/2014/main" id="{B16E40B8-14FA-4E1C-ACF5-8ADE6602E482}"/>
              </a:ext>
            </a:extLst>
          </p:cNvPr>
          <p:cNvSpPr/>
          <p:nvPr/>
        </p:nvSpPr>
        <p:spPr>
          <a:xfrm>
            <a:off x="0" y="6386842"/>
            <a:ext cx="12188825" cy="472993"/>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1B75410F-659E-4C7C-9D3D-AA577FB5F14E}"/>
              </a:ext>
            </a:extLst>
          </p:cNvPr>
          <p:cNvSpPr/>
          <p:nvPr/>
        </p:nvSpPr>
        <p:spPr>
          <a:xfrm>
            <a:off x="15" y="6334316"/>
            <a:ext cx="12188825" cy="64008"/>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Slide Number Placeholder 5">
            <a:extLst>
              <a:ext uri="{FF2B5EF4-FFF2-40B4-BE49-F238E27FC236}">
                <a16:creationId xmlns:a16="http://schemas.microsoft.com/office/drawing/2014/main" id="{3987F0F5-2B33-4ABF-A03B-AEE734D2EA5E}"/>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8088" y="2954338"/>
            <a:ext cx="9875090" cy="1360487"/>
          </a:xfrm>
        </p:spPr>
        <p:txBody>
          <a:bodyPr anchor="b">
            <a:normAutofit/>
          </a:bodyPr>
          <a:lstStyle>
            <a:lvl1pPr>
              <a:defRPr sz="2200">
                <a:latin typeface="Arial" panose="020B0604020202020204" pitchFamily="34" charset="0"/>
                <a:cs typeface="Arial" panose="020B0604020202020204" pitchFamily="34" charset="0"/>
              </a:defRPr>
            </a:lvl1pPr>
          </a:lstStyle>
          <a:p>
            <a:pPr lvl="0"/>
            <a:r>
              <a:rPr lang="en-US" dirty="0"/>
              <a:t>Name</a:t>
            </a:r>
          </a:p>
          <a:p>
            <a:pPr lvl="0"/>
            <a:r>
              <a:rPr lang="en-US" dirty="0"/>
              <a:t>Date</a:t>
            </a:r>
          </a:p>
          <a:p>
            <a:pPr lvl="0"/>
            <a:r>
              <a:rPr lang="en-US" dirty="0"/>
              <a:t>Location</a:t>
            </a:r>
          </a:p>
        </p:txBody>
      </p:sp>
    </p:spTree>
    <p:extLst>
      <p:ext uri="{BB962C8B-B14F-4D97-AF65-F5344CB8AC3E}">
        <p14:creationId xmlns:p14="http://schemas.microsoft.com/office/powerpoint/2010/main" val="774477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838200" y="1149350"/>
            <a:ext cx="5181600" cy="4351338"/>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149350"/>
            <a:ext cx="5181600" cy="4351338"/>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0" name="Title 1">
            <a:extLst>
              <a:ext uri="{FF2B5EF4-FFF2-40B4-BE49-F238E27FC236}">
                <a16:creationId xmlns:a16="http://schemas.microsoft.com/office/drawing/2014/main" id="{93F30621-099A-479F-B8A1-7A19E2D0A1D5}"/>
              </a:ext>
            </a:extLst>
          </p:cNvPr>
          <p:cNvSpPr>
            <a:spLocks noGrp="1"/>
          </p:cNvSpPr>
          <p:nvPr>
            <p:ph type="title" hasCustomPrompt="1"/>
          </p:nvPr>
        </p:nvSpPr>
        <p:spPr>
          <a:xfrm>
            <a:off x="838200" y="365126"/>
            <a:ext cx="10515600" cy="628734"/>
          </a:xfrm>
        </p:spPr>
        <p:txBody>
          <a:bodyPr/>
          <a:lstStyle>
            <a:lvl1pPr>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C3FB075E-D0F7-45D3-BBA8-F513D2F688DF}"/>
              </a:ext>
            </a:extLst>
          </p:cNvPr>
          <p:cNvCxnSpPr>
            <a:cxnSpLocks/>
          </p:cNvCxnSpPr>
          <p:nvPr userDrawn="1"/>
        </p:nvCxnSpPr>
        <p:spPr>
          <a:xfrm>
            <a:off x="838200" y="993859"/>
            <a:ext cx="10515600" cy="0"/>
          </a:xfrm>
          <a:prstGeom prst="line">
            <a:avLst/>
          </a:prstGeom>
          <a:ln/>
        </p:spPr>
        <p:style>
          <a:lnRef idx="2">
            <a:schemeClr val="dk1"/>
          </a:lnRef>
          <a:fillRef idx="0">
            <a:schemeClr val="dk1"/>
          </a:fillRef>
          <a:effectRef idx="1">
            <a:schemeClr val="dk1"/>
          </a:effectRef>
          <a:fontRef idx="minor">
            <a:schemeClr val="tx1"/>
          </a:fontRef>
        </p:style>
      </p:cxnSp>
      <p:sp>
        <p:nvSpPr>
          <p:cNvPr id="2" name="hcSlideMaster.Two ContentHeader">
            <a:extLst>
              <a:ext uri="{FF2B5EF4-FFF2-40B4-BE49-F238E27FC236}">
                <a16:creationId xmlns:a16="http://schemas.microsoft.com/office/drawing/2014/main" id="{5AEB8912-EF02-ABD1-33C9-01C4AD611B29}"/>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wo ContentHeader">
            <a:extLst>
              <a:ext uri="{FF2B5EF4-FFF2-40B4-BE49-F238E27FC236}">
                <a16:creationId xmlns:a16="http://schemas.microsoft.com/office/drawing/2014/main" id="{93D8792F-2C99-0C31-816B-95317DA601FA}"/>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6" name="hcSlideMaster63.Two ContentHeader">
            <a:extLst>
              <a:ext uri="{FF2B5EF4-FFF2-40B4-BE49-F238E27FC236}">
                <a16:creationId xmlns:a16="http://schemas.microsoft.com/office/drawing/2014/main" id="{56E748D1-B8D6-D143-4C3D-B139169FB57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66943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userDrawn="1"/>
        </p:nvSpPr>
        <p:spPr>
          <a:xfrm>
            <a:off x="16" y="0"/>
            <a:ext cx="1548047" cy="6858000"/>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18938634-4A5A-400F-8FC2-A509DB028011}"/>
              </a:ext>
            </a:extLst>
          </p:cNvPr>
          <p:cNvSpPr/>
          <p:nvPr userDrawn="1"/>
        </p:nvSpPr>
        <p:spPr>
          <a:xfrm>
            <a:off x="1536843" y="0"/>
            <a:ext cx="64008" cy="6858000"/>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a:extLst>
              <a:ext uri="{FF2B5EF4-FFF2-40B4-BE49-F238E27FC236}">
                <a16:creationId xmlns:a16="http://schemas.microsoft.com/office/drawing/2014/main" id="{F6A8FC06-B53C-4950-9846-BCD6E434F782}"/>
              </a:ext>
            </a:extLst>
          </p:cNvPr>
          <p:cNvGrpSpPr/>
          <p:nvPr userDrawn="1"/>
        </p:nvGrpSpPr>
        <p:grpSpPr>
          <a:xfrm>
            <a:off x="274996" y="6400800"/>
            <a:ext cx="866854" cy="457200"/>
            <a:chOff x="255405" y="6367710"/>
            <a:chExt cx="866854" cy="457200"/>
          </a:xfrm>
        </p:grpSpPr>
        <p:grpSp>
          <p:nvGrpSpPr>
            <p:cNvPr id="10" name="Group 9">
              <a:extLst>
                <a:ext uri="{FF2B5EF4-FFF2-40B4-BE49-F238E27FC236}">
                  <a16:creationId xmlns:a16="http://schemas.microsoft.com/office/drawing/2014/main" id="{41EB9CB8-EB0A-419B-A4AA-B54CE7297AF8}"/>
                </a:ext>
              </a:extLst>
            </p:cNvPr>
            <p:cNvGrpSpPr/>
            <p:nvPr/>
          </p:nvGrpSpPr>
          <p:grpSpPr>
            <a:xfrm>
              <a:off x="255405" y="6367710"/>
              <a:ext cx="498133" cy="457200"/>
              <a:chOff x="255405" y="6367710"/>
              <a:chExt cx="498133" cy="457200"/>
            </a:xfrm>
          </p:grpSpPr>
          <p:pic>
            <p:nvPicPr>
              <p:cNvPr id="12" name="Picture 2" descr="https://www.nsf.gov/images/logos/NSF_AllWhite_bitmap_Logo.png">
                <a:extLst>
                  <a:ext uri="{FF2B5EF4-FFF2-40B4-BE49-F238E27FC236}">
                    <a16:creationId xmlns:a16="http://schemas.microsoft.com/office/drawing/2014/main" id="{7017AFC3-89A0-4C75-8720-7D158E458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05" y="6367710"/>
                <a:ext cx="456565"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A10069C1-E077-4577-8598-C1ACA45C5609}"/>
                  </a:ext>
                </a:extLst>
              </p:cNvPr>
              <p:cNvCxnSpPr>
                <a:cxnSpLocks/>
              </p:cNvCxnSpPr>
              <p:nvPr/>
            </p:nvCxnSpPr>
            <p:spPr>
              <a:xfrm>
                <a:off x="753538" y="6413747"/>
                <a:ext cx="0" cy="4111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7693574A-F469-4324-8179-E7CF22819C2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820507" y="6413747"/>
              <a:ext cx="301752" cy="358430"/>
            </a:xfrm>
            <a:prstGeom prst="rect">
              <a:avLst/>
            </a:prstGeom>
          </p:spPr>
        </p:pic>
      </p:gr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a:solidFill>
                  <a:schemeClr val="tx1"/>
                </a:solidFill>
                <a:latin typeface="Arial" panose="020B0604020202020204" pitchFamily="34" charset="0"/>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sp>
        <p:nvSpPr>
          <p:cNvPr id="2" name="hcSlideMaster.Section HeaderHeader">
            <a:extLst>
              <a:ext uri="{FF2B5EF4-FFF2-40B4-BE49-F238E27FC236}">
                <a16:creationId xmlns:a16="http://schemas.microsoft.com/office/drawing/2014/main" id="{946520E3-012C-E926-FD62-B97A1303A1D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3" name="hcSlideMaster13.Section HeaderHeader">
            <a:extLst>
              <a:ext uri="{FF2B5EF4-FFF2-40B4-BE49-F238E27FC236}">
                <a16:creationId xmlns:a16="http://schemas.microsoft.com/office/drawing/2014/main" id="{3994854D-9C69-9C23-889B-4EF0CAA466E6}"/>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4" name="hcSlideMaster63.Section HeaderHeader">
            <a:extLst>
              <a:ext uri="{FF2B5EF4-FFF2-40B4-BE49-F238E27FC236}">
                <a16:creationId xmlns:a16="http://schemas.microsoft.com/office/drawing/2014/main" id="{01CDE76E-9FBB-4CD0-431A-D232699EC67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678620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wo Columns@@TIT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0" name="Title 1">
            <a:extLst>
              <a:ext uri="{FF2B5EF4-FFF2-40B4-BE49-F238E27FC236}">
                <a16:creationId xmlns:a16="http://schemas.microsoft.com/office/drawing/2014/main" id="{93F30621-099A-479F-B8A1-7A19E2D0A1D5}"/>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a:t>
            </a:r>
          </a:p>
        </p:txBody>
      </p:sp>
      <p:cxnSp>
        <p:nvCxnSpPr>
          <p:cNvPr id="7" name="Straight Connector 6">
            <a:extLst>
              <a:ext uri="{FF2B5EF4-FFF2-40B4-BE49-F238E27FC236}">
                <a16:creationId xmlns:a16="http://schemas.microsoft.com/office/drawing/2014/main" id="{C3FB075E-D0F7-45D3-BBA8-F513D2F688DF}"/>
              </a:ext>
            </a:extLst>
          </p:cNvPr>
          <p:cNvCxnSpPr>
            <a:cxnSpLocks/>
          </p:cNvCxnSpPr>
          <p:nvPr userDrawn="1"/>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8680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743076"/>
            <a:ext cx="10972800" cy="4433888"/>
          </a:xfrm>
          <a:prstGeom prst="rect">
            <a:avLst/>
          </a:prstGeom>
        </p:spPr>
        <p:txBody>
          <a:bodyPr/>
          <a:lstStyle>
            <a:lvl1pPr>
              <a:defRPr/>
            </a:lvl1pPr>
          </a:lstStyle>
          <a:p>
            <a:pPr lvl="0"/>
            <a:r>
              <a:rPr lang="en-US" dirty="0"/>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Title 1">
            <a:extLst>
              <a:ext uri="{FF2B5EF4-FFF2-40B4-BE49-F238E27FC236}">
                <a16:creationId xmlns:a16="http://schemas.microsoft.com/office/drawing/2014/main" id="{F426FC3E-94D4-5B26-867C-8792A447207D}"/>
              </a:ext>
            </a:extLst>
          </p:cNvPr>
          <p:cNvSpPr>
            <a:spLocks noGrp="1"/>
          </p:cNvSpPr>
          <p:nvPr>
            <p:ph type="title" hasCustomPrompt="1"/>
          </p:nvPr>
        </p:nvSpPr>
        <p:spPr>
          <a:xfrm>
            <a:off x="609600" y="474501"/>
            <a:ext cx="10972800" cy="698743"/>
          </a:xfrm>
        </p:spPr>
        <p:txBody>
          <a:bodyPr>
            <a:normAutofit/>
          </a:bodyPr>
          <a:lstStyle>
            <a:lvl1pPr>
              <a:defRPr sz="4000"/>
            </a:lvl1pPr>
          </a:lstStyle>
          <a:p>
            <a:r>
              <a:rPr lang="en-US" dirty="0"/>
              <a:t>Click to add title	</a:t>
            </a:r>
          </a:p>
        </p:txBody>
      </p:sp>
      <p:sp>
        <p:nvSpPr>
          <p:cNvPr id="9" name="Text Placeholder 8">
            <a:extLst>
              <a:ext uri="{FF2B5EF4-FFF2-40B4-BE49-F238E27FC236}">
                <a16:creationId xmlns:a16="http://schemas.microsoft.com/office/drawing/2014/main" id="{BCFCE8BC-9CF3-4BCB-08E6-0097FD508C18}"/>
              </a:ext>
            </a:extLst>
          </p:cNvPr>
          <p:cNvSpPr>
            <a:spLocks noGrp="1"/>
          </p:cNvSpPr>
          <p:nvPr>
            <p:ph type="body" sz="quarter" idx="10" hasCustomPrompt="1"/>
          </p:nvPr>
        </p:nvSpPr>
        <p:spPr>
          <a:xfrm>
            <a:off x="609600" y="1173246"/>
            <a:ext cx="10972800" cy="455528"/>
          </a:xfrm>
        </p:spPr>
        <p:txBody>
          <a:bodyPr anchor="b">
            <a:normAutofit/>
          </a:bodyPr>
          <a:lstStyle>
            <a:lvl1pPr marL="0" indent="0">
              <a:buNone/>
              <a:defRPr sz="2000" b="1" spc="300"/>
            </a:lvl1pPr>
          </a:lstStyle>
          <a:p>
            <a:pPr lvl="0"/>
            <a:r>
              <a:rPr lang="en-US" dirty="0"/>
              <a:t>Click to add subtitle</a:t>
            </a:r>
          </a:p>
        </p:txBody>
      </p:sp>
      <p:sp>
        <p:nvSpPr>
          <p:cNvPr id="2" name="hcSlideMaster.Title/Subtitle and ContentHeader">
            <a:extLst>
              <a:ext uri="{FF2B5EF4-FFF2-40B4-BE49-F238E27FC236}">
                <a16:creationId xmlns:a16="http://schemas.microsoft.com/office/drawing/2014/main" id="{8FE40647-B3A6-7E36-AE8A-2446EA4F965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7.Title/Subtitle and ContentHeader">
            <a:extLst>
              <a:ext uri="{FF2B5EF4-FFF2-40B4-BE49-F238E27FC236}">
                <a16:creationId xmlns:a16="http://schemas.microsoft.com/office/drawing/2014/main" id="{1285CC4E-0FA5-2B0C-D5CF-6D75019CC8E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781526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_Option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1207438" y="404703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2774"/>
            <a:ext cx="10058400" cy="544837"/>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dirty="0">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dirty="0">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008" y="1534148"/>
            <a:ext cx="9875520" cy="2468880"/>
          </a:xfrm>
          <a:prstGeom prst="rect">
            <a:avLst/>
          </a:prstGeom>
        </p:spPr>
        <p:txBody>
          <a:bodyPr anchor="b" anchorCtr="0">
            <a:normAutofit/>
          </a:bodyPr>
          <a:lstStyle>
            <a:lvl1pPr>
              <a:defRPr sz="4400">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7438" y="4042657"/>
            <a:ext cx="9875090" cy="1360487"/>
          </a:xfrm>
          <a:prstGeom prst="rect">
            <a:avLst/>
          </a:prstGeom>
        </p:spPr>
        <p:txBody>
          <a:bodyPr anchor="b">
            <a:normAutofit/>
          </a:bodyPr>
          <a:lstStyle>
            <a:lvl1pPr marL="0" indent="0">
              <a:buNone/>
              <a:defRPr sz="2200">
                <a:latin typeface="+mn-lt"/>
                <a:cs typeface="Arial" panose="020B0604020202020204" pitchFamily="34" charset="0"/>
              </a:defRPr>
            </a:lvl1pPr>
          </a:lstStyle>
          <a:p>
            <a:pPr lvl="0"/>
            <a:r>
              <a:rPr lang="en-US"/>
              <a:t>Name</a:t>
            </a:r>
          </a:p>
          <a:p>
            <a:pPr lvl="0"/>
            <a:r>
              <a:rPr lang="en-US"/>
              <a:t>Date</a:t>
            </a:r>
          </a:p>
          <a:p>
            <a:pPr lvl="0"/>
            <a:r>
              <a:rPr lang="en-US"/>
              <a:t>Location</a:t>
            </a:r>
          </a:p>
        </p:txBody>
      </p:sp>
      <p:sp>
        <p:nvSpPr>
          <p:cNvPr id="17" name="Rectangle 16">
            <a:extLst>
              <a:ext uri="{FF2B5EF4-FFF2-40B4-BE49-F238E27FC236}">
                <a16:creationId xmlns:a16="http://schemas.microsoft.com/office/drawing/2014/main" id="{02438AA4-5889-4AA2-5C04-5136C1074394}"/>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5" name="Rectangle 24">
            <a:extLst>
              <a:ext uri="{FF2B5EF4-FFF2-40B4-BE49-F238E27FC236}">
                <a16:creationId xmlns:a16="http://schemas.microsoft.com/office/drawing/2014/main" id="{82FA28FC-1927-A88C-F64A-C20AC5940436}"/>
              </a:ext>
            </a:extLst>
          </p:cNvPr>
          <p:cNvSpPr/>
          <p:nvPr/>
        </p:nvSpPr>
        <p:spPr>
          <a:xfrm>
            <a:off x="1587"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Logo&#10;&#10;Description automatically generated">
            <a:extLst>
              <a:ext uri="{FF2B5EF4-FFF2-40B4-BE49-F238E27FC236}">
                <a16:creationId xmlns:a16="http://schemas.microsoft.com/office/drawing/2014/main" id="{AB5D92A2-52F3-5EF5-D4BA-E928B267BEC4}"/>
              </a:ext>
            </a:extLst>
          </p:cNvPr>
          <p:cNvPicPr>
            <a:picLocks noChangeAspect="1"/>
          </p:cNvPicPr>
          <p:nvPr/>
        </p:nvPicPr>
        <p:blipFill>
          <a:blip r:embed="rId2"/>
          <a:stretch>
            <a:fillRect/>
          </a:stretch>
        </p:blipFill>
        <p:spPr>
          <a:xfrm>
            <a:off x="349772" y="225029"/>
            <a:ext cx="2235226" cy="1289304"/>
          </a:xfrm>
          <a:prstGeom prst="rect">
            <a:avLst/>
          </a:prstGeom>
        </p:spPr>
      </p:pic>
      <p:sp>
        <p:nvSpPr>
          <p:cNvPr id="2" name="hcSlideMaster.Title Slide_Option1Header">
            <a:extLst>
              <a:ext uri="{FF2B5EF4-FFF2-40B4-BE49-F238E27FC236}">
                <a16:creationId xmlns:a16="http://schemas.microsoft.com/office/drawing/2014/main" id="{7DF39AED-D418-5497-D4F1-CD06CE21465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itle Slide_Option1Header">
            <a:extLst>
              <a:ext uri="{FF2B5EF4-FFF2-40B4-BE49-F238E27FC236}">
                <a16:creationId xmlns:a16="http://schemas.microsoft.com/office/drawing/2014/main" id="{1BA48BF4-50D4-0971-4F77-DB6D8B1A293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102631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le Slide_Option1@@TITU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1207438" y="404703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2774"/>
            <a:ext cx="10058400" cy="544837"/>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dirty="0">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dirty="0">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008" y="1534148"/>
            <a:ext cx="9875520" cy="2468880"/>
          </a:xfrm>
          <a:prstGeom prst="rect">
            <a:avLst/>
          </a:prstGeom>
        </p:spPr>
        <p:txBody>
          <a:bodyPr anchor="b" anchorCtr="0">
            <a:normAutofit/>
          </a:bodyPr>
          <a:lstStyle>
            <a:lvl1pPr>
              <a:defRPr sz="4400">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7438" y="4042657"/>
            <a:ext cx="9875090" cy="1360487"/>
          </a:xfrm>
          <a:prstGeom prst="rect">
            <a:avLst/>
          </a:prstGeom>
        </p:spPr>
        <p:txBody>
          <a:bodyPr anchor="b">
            <a:normAutofit/>
          </a:bodyPr>
          <a:lstStyle>
            <a:lvl1pPr marL="0" indent="0">
              <a:buNone/>
              <a:defRPr sz="2200">
                <a:latin typeface="+mn-lt"/>
                <a:cs typeface="Arial" panose="020B0604020202020204" pitchFamily="34" charset="0"/>
              </a:defRPr>
            </a:lvl1pPr>
          </a:lstStyle>
          <a:p>
            <a:pPr lvl="0"/>
            <a:r>
              <a:rPr lang="en-US"/>
              <a:t>Name</a:t>
            </a:r>
          </a:p>
          <a:p>
            <a:pPr lvl="0"/>
            <a:r>
              <a:rPr lang="en-US"/>
              <a:t>Date</a:t>
            </a:r>
          </a:p>
          <a:p>
            <a:pPr lvl="0"/>
            <a:r>
              <a:rPr lang="en-US"/>
              <a:t>Location</a:t>
            </a:r>
          </a:p>
        </p:txBody>
      </p:sp>
      <p:sp>
        <p:nvSpPr>
          <p:cNvPr id="17" name="Rectangle 16">
            <a:extLst>
              <a:ext uri="{FF2B5EF4-FFF2-40B4-BE49-F238E27FC236}">
                <a16:creationId xmlns:a16="http://schemas.microsoft.com/office/drawing/2014/main" id="{02438AA4-5889-4AA2-5C04-5136C1074394}"/>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5" name="Rectangle 24">
            <a:extLst>
              <a:ext uri="{FF2B5EF4-FFF2-40B4-BE49-F238E27FC236}">
                <a16:creationId xmlns:a16="http://schemas.microsoft.com/office/drawing/2014/main" id="{82FA28FC-1927-A88C-F64A-C20AC5940436}"/>
              </a:ext>
            </a:extLst>
          </p:cNvPr>
          <p:cNvSpPr/>
          <p:nvPr/>
        </p:nvSpPr>
        <p:spPr>
          <a:xfrm>
            <a:off x="1587"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Logo&#10;&#10;Description automatically generated">
            <a:extLst>
              <a:ext uri="{FF2B5EF4-FFF2-40B4-BE49-F238E27FC236}">
                <a16:creationId xmlns:a16="http://schemas.microsoft.com/office/drawing/2014/main" id="{AB5D92A2-52F3-5EF5-D4BA-E928B267BEC4}"/>
              </a:ext>
            </a:extLst>
          </p:cNvPr>
          <p:cNvPicPr>
            <a:picLocks noChangeAspect="1"/>
          </p:cNvPicPr>
          <p:nvPr/>
        </p:nvPicPr>
        <p:blipFill>
          <a:blip r:embed="rId2"/>
          <a:stretch>
            <a:fillRect/>
          </a:stretch>
        </p:blipFill>
        <p:spPr>
          <a:xfrm>
            <a:off x="349772" y="225029"/>
            <a:ext cx="2235226" cy="1289304"/>
          </a:xfrm>
          <a:prstGeom prst="rect">
            <a:avLst/>
          </a:prstGeom>
        </p:spPr>
      </p:pic>
    </p:spTree>
    <p:extLst>
      <p:ext uri="{BB962C8B-B14F-4D97-AF65-F5344CB8AC3E}">
        <p14:creationId xmlns:p14="http://schemas.microsoft.com/office/powerpoint/2010/main" val="22231623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Slide_Option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81CAD-78AB-9BE6-640F-2D4D68F7665E}"/>
              </a:ext>
            </a:extLst>
          </p:cNvPr>
          <p:cNvSpPr/>
          <p:nvPr/>
        </p:nvSpPr>
        <p:spPr>
          <a:xfrm>
            <a:off x="-2" y="1464623"/>
            <a:ext cx="12198096" cy="539337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sp>
        <p:nvSpPr>
          <p:cNvPr id="6" name="Rectangle 5">
            <a:extLst>
              <a:ext uri="{FF2B5EF4-FFF2-40B4-BE49-F238E27FC236}">
                <a16:creationId xmlns:a16="http://schemas.microsoft.com/office/drawing/2014/main" id="{21EA2DD5-1635-F786-2A31-2DF67354B4CF}"/>
              </a:ext>
            </a:extLst>
          </p:cNvPr>
          <p:cNvSpPr/>
          <p:nvPr/>
        </p:nvSpPr>
        <p:spPr>
          <a:xfrm>
            <a:off x="-2" y="1464623"/>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cxnSp>
        <p:nvCxnSpPr>
          <p:cNvPr id="7" name="Straight Connector 6">
            <a:extLst>
              <a:ext uri="{FF2B5EF4-FFF2-40B4-BE49-F238E27FC236}">
                <a16:creationId xmlns:a16="http://schemas.microsoft.com/office/drawing/2014/main" id="{A74E5976-0E3A-4708-A5F2-63B8FB2B8214}"/>
              </a:ext>
            </a:extLst>
          </p:cNvPr>
          <p:cNvCxnSpPr/>
          <p:nvPr/>
        </p:nvCxnSpPr>
        <p:spPr>
          <a:xfrm>
            <a:off x="1207658" y="4013336"/>
            <a:ext cx="987552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0680"/>
            <a:ext cx="10058400" cy="591054"/>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a:solidFill>
                  <a:schemeClr val="bg1"/>
                </a:solidFill>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a:solidFill>
                  <a:schemeClr val="bg1"/>
                </a:solidFill>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658" y="1536192"/>
            <a:ext cx="9875520" cy="2465147"/>
          </a:xfrm>
          <a:prstGeom prst="rect">
            <a:avLst/>
          </a:prstGeom>
        </p:spPr>
        <p:txBody>
          <a:bodyPr anchor="b" anchorCtr="0">
            <a:normAutofit/>
          </a:bodyPr>
          <a:lstStyle>
            <a:lvl1pPr>
              <a:defRPr sz="4400">
                <a:solidFill>
                  <a:schemeClr val="bg1"/>
                </a:solidFill>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8088" y="4013336"/>
            <a:ext cx="9875090" cy="1360487"/>
          </a:xfrm>
          <a:prstGeom prst="rect">
            <a:avLst/>
          </a:prstGeom>
        </p:spPr>
        <p:txBody>
          <a:bodyPr anchor="b">
            <a:normAutofit/>
          </a:bodyPr>
          <a:lstStyle>
            <a:lvl1pPr marL="0" indent="0">
              <a:buNone/>
              <a:defRPr sz="2200">
                <a:solidFill>
                  <a:schemeClr val="bg1"/>
                </a:solidFill>
                <a:latin typeface="+mn-lt"/>
                <a:cs typeface="Arial" panose="020B0604020202020204" pitchFamily="34" charset="0"/>
              </a:defRPr>
            </a:lvl1pPr>
          </a:lstStyle>
          <a:p>
            <a:pPr lvl="0"/>
            <a:r>
              <a:rPr lang="en-US"/>
              <a:t>Name</a:t>
            </a:r>
          </a:p>
          <a:p>
            <a:pPr lvl="0"/>
            <a:r>
              <a:rPr lang="en-US"/>
              <a:t>Date</a:t>
            </a:r>
          </a:p>
          <a:p>
            <a:pPr lvl="0"/>
            <a:r>
              <a:rPr lang="en-US"/>
              <a:t>Location</a:t>
            </a:r>
          </a:p>
        </p:txBody>
      </p:sp>
      <p:pic>
        <p:nvPicPr>
          <p:cNvPr id="2" name="Picture 1" descr="Logo&#10;&#10;Description automatically generated">
            <a:extLst>
              <a:ext uri="{FF2B5EF4-FFF2-40B4-BE49-F238E27FC236}">
                <a16:creationId xmlns:a16="http://schemas.microsoft.com/office/drawing/2014/main" id="{33D82551-562F-59E4-57F8-85B880E10C99}"/>
              </a:ext>
            </a:extLst>
          </p:cNvPr>
          <p:cNvPicPr>
            <a:picLocks noChangeAspect="1"/>
          </p:cNvPicPr>
          <p:nvPr/>
        </p:nvPicPr>
        <p:blipFill>
          <a:blip r:embed="rId2"/>
          <a:stretch>
            <a:fillRect/>
          </a:stretch>
        </p:blipFill>
        <p:spPr>
          <a:xfrm>
            <a:off x="349772" y="225029"/>
            <a:ext cx="1902320" cy="1097280"/>
          </a:xfrm>
          <a:prstGeom prst="rect">
            <a:avLst/>
          </a:prstGeom>
        </p:spPr>
      </p:pic>
      <p:sp>
        <p:nvSpPr>
          <p:cNvPr id="4" name="hcSlideMaster.Title Slide_Option2Header">
            <a:extLst>
              <a:ext uri="{FF2B5EF4-FFF2-40B4-BE49-F238E27FC236}">
                <a16:creationId xmlns:a16="http://schemas.microsoft.com/office/drawing/2014/main" id="{FE96D098-BD80-A192-1A3E-8C94154A3673}"/>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13.Title Slide_Option2Header">
            <a:extLst>
              <a:ext uri="{FF2B5EF4-FFF2-40B4-BE49-F238E27FC236}">
                <a16:creationId xmlns:a16="http://schemas.microsoft.com/office/drawing/2014/main" id="{EA81F2D6-8C58-00D6-0564-84636F07D13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57673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_Option3">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2472DB4-6D1C-B035-9E3B-66631011FDA4}"/>
              </a:ext>
            </a:extLst>
          </p:cNvPr>
          <p:cNvGrpSpPr/>
          <p:nvPr/>
        </p:nvGrpSpPr>
        <p:grpSpPr>
          <a:xfrm>
            <a:off x="8682695" y="5587623"/>
            <a:ext cx="3275890" cy="1082897"/>
            <a:chOff x="8695569" y="5587623"/>
            <a:chExt cx="3275890" cy="1082897"/>
          </a:xfrm>
        </p:grpSpPr>
        <p:grpSp>
          <p:nvGrpSpPr>
            <p:cNvPr id="13" name="Group 12">
              <a:extLst>
                <a:ext uri="{FF2B5EF4-FFF2-40B4-BE49-F238E27FC236}">
                  <a16:creationId xmlns:a16="http://schemas.microsoft.com/office/drawing/2014/main" id="{ACD5A9CA-8235-13E7-4214-E9E1566C0311}"/>
                </a:ext>
              </a:extLst>
            </p:cNvPr>
            <p:cNvGrpSpPr/>
            <p:nvPr/>
          </p:nvGrpSpPr>
          <p:grpSpPr>
            <a:xfrm>
              <a:off x="8695569" y="5587623"/>
              <a:ext cx="3275890" cy="384133"/>
              <a:chOff x="8681176" y="5587623"/>
              <a:chExt cx="3275890" cy="384133"/>
            </a:xfrm>
          </p:grpSpPr>
          <p:sp>
            <p:nvSpPr>
              <p:cNvPr id="2" name="Oval 1">
                <a:extLst>
                  <a:ext uri="{FF2B5EF4-FFF2-40B4-BE49-F238E27FC236}">
                    <a16:creationId xmlns:a16="http://schemas.microsoft.com/office/drawing/2014/main" id="{72442B0B-09B7-F7C8-2F95-CB6E2080E235}"/>
                  </a:ext>
                </a:extLst>
              </p:cNvPr>
              <p:cNvSpPr/>
              <p:nvPr/>
            </p:nvSpPr>
            <p:spPr>
              <a:xfrm>
                <a:off x="10127054" y="5587623"/>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77E6288-EF61-83F5-43DA-6C14FB3C1A47}"/>
                  </a:ext>
                </a:extLst>
              </p:cNvPr>
              <p:cNvSpPr/>
              <p:nvPr/>
            </p:nvSpPr>
            <p:spPr>
              <a:xfrm>
                <a:off x="10849993"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F34F7A-4611-9353-41CA-26B88DA24B9F}"/>
                  </a:ext>
                </a:extLst>
              </p:cNvPr>
              <p:cNvSpPr/>
              <p:nvPr/>
            </p:nvSpPr>
            <p:spPr>
              <a:xfrm>
                <a:off x="11572933"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4D19AC9-362E-1EB2-F828-54271E04096B}"/>
                  </a:ext>
                </a:extLst>
              </p:cNvPr>
              <p:cNvSpPr/>
              <p:nvPr/>
            </p:nvSpPr>
            <p:spPr>
              <a:xfrm>
                <a:off x="9404115"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9FF692A-F4FC-7D93-7482-FA347531F45D}"/>
                  </a:ext>
                </a:extLst>
              </p:cNvPr>
              <p:cNvSpPr/>
              <p:nvPr/>
            </p:nvSpPr>
            <p:spPr>
              <a:xfrm>
                <a:off x="8681176" y="5587623"/>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22629A5-8FDA-9716-6D19-447E21625B42}"/>
                </a:ext>
              </a:extLst>
            </p:cNvPr>
            <p:cNvGrpSpPr/>
            <p:nvPr/>
          </p:nvGrpSpPr>
          <p:grpSpPr>
            <a:xfrm>
              <a:off x="8695569" y="6286387"/>
              <a:ext cx="3275890" cy="384133"/>
              <a:chOff x="8695569" y="6286387"/>
              <a:chExt cx="3275890" cy="384133"/>
            </a:xfrm>
          </p:grpSpPr>
          <p:sp>
            <p:nvSpPr>
              <p:cNvPr id="15" name="Oval 14">
                <a:extLst>
                  <a:ext uri="{FF2B5EF4-FFF2-40B4-BE49-F238E27FC236}">
                    <a16:creationId xmlns:a16="http://schemas.microsoft.com/office/drawing/2014/main" id="{7E018AC9-A39F-6589-FE04-78CBD9D187C2}"/>
                  </a:ext>
                </a:extLst>
              </p:cNvPr>
              <p:cNvSpPr/>
              <p:nvPr/>
            </p:nvSpPr>
            <p:spPr>
              <a:xfrm>
                <a:off x="10141447"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D7CD300-996B-C96E-0378-C17C9B22D025}"/>
                  </a:ext>
                </a:extLst>
              </p:cNvPr>
              <p:cNvSpPr/>
              <p:nvPr/>
            </p:nvSpPr>
            <p:spPr>
              <a:xfrm>
                <a:off x="10864386"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E39F34-CFEA-4522-32C0-890F340CFAAC}"/>
                  </a:ext>
                </a:extLst>
              </p:cNvPr>
              <p:cNvSpPr/>
              <p:nvPr/>
            </p:nvSpPr>
            <p:spPr>
              <a:xfrm>
                <a:off x="11587326"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99D734-6CD7-B327-BD20-C86BAB0E1B5A}"/>
                  </a:ext>
                </a:extLst>
              </p:cNvPr>
              <p:cNvSpPr/>
              <p:nvPr/>
            </p:nvSpPr>
            <p:spPr>
              <a:xfrm>
                <a:off x="9418508"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EC685DA-D192-1877-A94A-BBC2A0CCBCDA}"/>
                  </a:ext>
                </a:extLst>
              </p:cNvPr>
              <p:cNvSpPr/>
              <p:nvPr/>
            </p:nvSpPr>
            <p:spPr>
              <a:xfrm>
                <a:off x="8695569"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428174" y="4097601"/>
            <a:ext cx="958291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429768" y="5788296"/>
            <a:ext cx="10058400" cy="1143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200"/>
              </a:spcAft>
              <a:buNone/>
            </a:pPr>
            <a:r>
              <a:rPr lang="en-US" sz="1600" b="0" spc="100" baseline="0" dirty="0">
                <a:solidFill>
                  <a:schemeClr val="bg1"/>
                </a:solidFill>
                <a:latin typeface="+mn-lt"/>
                <a:cs typeface="Arial" panose="020B0604020202020204" pitchFamily="34" charset="0"/>
              </a:rPr>
              <a:t>NATIONAL CENTER FOR SCIENCE AND ENGINEERING STATISTICS</a:t>
            </a:r>
          </a:p>
          <a:p>
            <a:pPr marL="0" indent="0" algn="l">
              <a:lnSpc>
                <a:spcPct val="100000"/>
              </a:lnSpc>
              <a:spcBef>
                <a:spcPts val="0"/>
              </a:spcBef>
              <a:spcAft>
                <a:spcPts val="200"/>
              </a:spcAft>
              <a:buFontTx/>
              <a:buNone/>
            </a:pPr>
            <a:r>
              <a:rPr lang="en-US" sz="1600" b="0" spc="100" baseline="0" dirty="0">
                <a:solidFill>
                  <a:schemeClr val="bg1"/>
                </a:solidFill>
                <a:latin typeface="+mn-lt"/>
                <a:cs typeface="Arial" panose="020B0604020202020204" pitchFamily="34" charset="0"/>
              </a:rPr>
              <a:t>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428174" y="2030916"/>
            <a:ext cx="9578960" cy="2056665"/>
          </a:xfrm>
          <a:prstGeom prst="rect">
            <a:avLst/>
          </a:prstGeom>
        </p:spPr>
        <p:txBody>
          <a:bodyPr anchor="b" anchorCtr="0">
            <a:normAutofit/>
          </a:bodyPr>
          <a:lstStyle>
            <a:lvl1pPr>
              <a:defRPr sz="4400">
                <a:solidFill>
                  <a:schemeClr val="bg1"/>
                </a:solidFill>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428174" y="4343400"/>
            <a:ext cx="8085117" cy="1360487"/>
          </a:xfrm>
          <a:prstGeom prst="rect">
            <a:avLst/>
          </a:prstGeom>
        </p:spPr>
        <p:txBody>
          <a:bodyPr anchor="b">
            <a:normAutofit/>
          </a:bodyPr>
          <a:lstStyle>
            <a:lvl1pPr marL="0" indent="0">
              <a:buNone/>
              <a:defRPr sz="2200">
                <a:solidFill>
                  <a:schemeClr val="bg1"/>
                </a:solidFill>
                <a:latin typeface="+mn-lt"/>
                <a:cs typeface="Arial" panose="020B0604020202020204" pitchFamily="34" charset="0"/>
              </a:defRPr>
            </a:lvl1pPr>
          </a:lstStyle>
          <a:p>
            <a:pPr lvl="0"/>
            <a:r>
              <a:rPr lang="en-US"/>
              <a:t>Name</a:t>
            </a:r>
          </a:p>
          <a:p>
            <a:pPr lvl="0"/>
            <a:r>
              <a:rPr lang="en-US"/>
              <a:t>Date</a:t>
            </a:r>
          </a:p>
          <a:p>
            <a:pPr lvl="0"/>
            <a:r>
              <a:rPr lang="en-US"/>
              <a:t>Location</a:t>
            </a:r>
          </a:p>
        </p:txBody>
      </p:sp>
      <p:grpSp>
        <p:nvGrpSpPr>
          <p:cNvPr id="21" name="Group 20">
            <a:extLst>
              <a:ext uri="{FF2B5EF4-FFF2-40B4-BE49-F238E27FC236}">
                <a16:creationId xmlns:a16="http://schemas.microsoft.com/office/drawing/2014/main" id="{40D46995-C462-CE06-08A0-8B5CEF2A5363}"/>
              </a:ext>
            </a:extLst>
          </p:cNvPr>
          <p:cNvGrpSpPr>
            <a:grpSpLocks noChangeAspect="1"/>
          </p:cNvGrpSpPr>
          <p:nvPr/>
        </p:nvGrpSpPr>
        <p:grpSpPr>
          <a:xfrm>
            <a:off x="347472" y="246888"/>
            <a:ext cx="2324469" cy="1430319"/>
            <a:chOff x="173273" y="92194"/>
            <a:chExt cx="3715069" cy="2286000"/>
          </a:xfrm>
        </p:grpSpPr>
        <p:pic>
          <p:nvPicPr>
            <p:cNvPr id="16" name="Picture 15" descr="A picture containing background pattern&#10;&#10;Description automatically generated">
              <a:extLst>
                <a:ext uri="{FF2B5EF4-FFF2-40B4-BE49-F238E27FC236}">
                  <a16:creationId xmlns:a16="http://schemas.microsoft.com/office/drawing/2014/main" id="{E17CF163-1832-25BB-00F2-9A96CB7CA5BB}"/>
                </a:ext>
              </a:extLst>
            </p:cNvPr>
            <p:cNvPicPr>
              <a:picLocks noChangeAspect="1"/>
            </p:cNvPicPr>
            <p:nvPr/>
          </p:nvPicPr>
          <p:blipFill>
            <a:blip r:embed="rId2"/>
            <a:stretch>
              <a:fillRect/>
            </a:stretch>
          </p:blipFill>
          <p:spPr>
            <a:xfrm>
              <a:off x="2540729" y="435049"/>
              <a:ext cx="1347613" cy="1600291"/>
            </a:xfrm>
            <a:prstGeom prst="rect">
              <a:avLst/>
            </a:prstGeom>
          </p:spPr>
        </p:pic>
        <p:pic>
          <p:nvPicPr>
            <p:cNvPr id="18" name="Picture 17" descr="A picture containing text, transport, wheel&#10;&#10;Description automatically generated">
              <a:extLst>
                <a:ext uri="{FF2B5EF4-FFF2-40B4-BE49-F238E27FC236}">
                  <a16:creationId xmlns:a16="http://schemas.microsoft.com/office/drawing/2014/main" id="{792CDAA5-18A7-A5EB-ED45-7EE5F377662E}"/>
                </a:ext>
              </a:extLst>
            </p:cNvPr>
            <p:cNvPicPr>
              <a:picLocks noChangeAspect="1"/>
            </p:cNvPicPr>
            <p:nvPr/>
          </p:nvPicPr>
          <p:blipFill>
            <a:blip r:embed="rId3"/>
            <a:stretch>
              <a:fillRect/>
            </a:stretch>
          </p:blipFill>
          <p:spPr>
            <a:xfrm>
              <a:off x="173273" y="92194"/>
              <a:ext cx="2287793" cy="2286000"/>
            </a:xfrm>
            <a:prstGeom prst="rect">
              <a:avLst/>
            </a:prstGeom>
          </p:spPr>
        </p:pic>
        <p:cxnSp>
          <p:nvCxnSpPr>
            <p:cNvPr id="20" name="Straight Connector 19">
              <a:extLst>
                <a:ext uri="{FF2B5EF4-FFF2-40B4-BE49-F238E27FC236}">
                  <a16:creationId xmlns:a16="http://schemas.microsoft.com/office/drawing/2014/main" id="{EC19CF98-9942-26E6-6F34-C66E9C80C754}"/>
                </a:ext>
              </a:extLst>
            </p:cNvPr>
            <p:cNvCxnSpPr>
              <a:cxnSpLocks/>
            </p:cNvCxnSpPr>
            <p:nvPr/>
          </p:nvCxnSpPr>
          <p:spPr>
            <a:xfrm>
              <a:off x="2382408" y="457954"/>
              <a:ext cx="0" cy="15544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1E82F45-1634-4F9D-FC52-F3F6ECEAE2C3}"/>
              </a:ext>
            </a:extLst>
          </p:cNvPr>
          <p:cNvGrpSpPr/>
          <p:nvPr/>
        </p:nvGrpSpPr>
        <p:grpSpPr>
          <a:xfrm>
            <a:off x="10562828" y="1446772"/>
            <a:ext cx="1291260" cy="3041420"/>
            <a:chOff x="10562828" y="1446772"/>
            <a:chExt cx="1291260" cy="3041420"/>
          </a:xfrm>
        </p:grpSpPr>
        <p:sp>
          <p:nvSpPr>
            <p:cNvPr id="43" name="Oval 42">
              <a:extLst>
                <a:ext uri="{FF2B5EF4-FFF2-40B4-BE49-F238E27FC236}">
                  <a16:creationId xmlns:a16="http://schemas.microsoft.com/office/drawing/2014/main" id="{09529A5B-6333-FD31-DDD2-97E451C73236}"/>
                </a:ext>
              </a:extLst>
            </p:cNvPr>
            <p:cNvSpPr/>
            <p:nvPr/>
          </p:nvSpPr>
          <p:spPr>
            <a:xfrm>
              <a:off x="10562828" y="315841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1B2B4B6-2666-3A9C-83B9-A94DA2EC01D3}"/>
                </a:ext>
              </a:extLst>
            </p:cNvPr>
            <p:cNvSpPr/>
            <p:nvPr/>
          </p:nvSpPr>
          <p:spPr>
            <a:xfrm>
              <a:off x="11380128" y="3158412"/>
              <a:ext cx="473960" cy="473960"/>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138DF101-595F-3B65-B467-3D11A9139644}"/>
                </a:ext>
              </a:extLst>
            </p:cNvPr>
            <p:cNvGrpSpPr/>
            <p:nvPr/>
          </p:nvGrpSpPr>
          <p:grpSpPr>
            <a:xfrm>
              <a:off x="10562828" y="4002800"/>
              <a:ext cx="1291260" cy="485392"/>
              <a:chOff x="10585209" y="4002800"/>
              <a:chExt cx="1291260" cy="485392"/>
            </a:xfrm>
            <a:solidFill>
              <a:srgbClr val="4172A5">
                <a:alpha val="85098"/>
              </a:srgbClr>
            </a:solidFill>
          </p:grpSpPr>
          <p:sp>
            <p:nvSpPr>
              <p:cNvPr id="46" name="Oval 45">
                <a:extLst>
                  <a:ext uri="{FF2B5EF4-FFF2-40B4-BE49-F238E27FC236}">
                    <a16:creationId xmlns:a16="http://schemas.microsoft.com/office/drawing/2014/main" id="{D86284F2-5E9E-0A5D-9C08-1407BE21808E}"/>
                  </a:ext>
                </a:extLst>
              </p:cNvPr>
              <p:cNvSpPr/>
              <p:nvPr/>
            </p:nvSpPr>
            <p:spPr>
              <a:xfrm>
                <a:off x="10585209" y="4002800"/>
                <a:ext cx="473960" cy="473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BF03176-2361-0344-EF2F-F96CAEEC80A2}"/>
                  </a:ext>
                </a:extLst>
              </p:cNvPr>
              <p:cNvSpPr/>
              <p:nvPr/>
            </p:nvSpPr>
            <p:spPr>
              <a:xfrm>
                <a:off x="11402509" y="4014232"/>
                <a:ext cx="473960" cy="473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A8170AB-D76F-AA0E-BB46-7E9198B70B69}"/>
                </a:ext>
              </a:extLst>
            </p:cNvPr>
            <p:cNvGrpSpPr/>
            <p:nvPr/>
          </p:nvGrpSpPr>
          <p:grpSpPr>
            <a:xfrm>
              <a:off x="10562828" y="2302592"/>
              <a:ext cx="1291260" cy="485392"/>
              <a:chOff x="10585209" y="4002800"/>
              <a:chExt cx="1291260" cy="485392"/>
            </a:xfrm>
          </p:grpSpPr>
          <p:sp>
            <p:nvSpPr>
              <p:cNvPr id="50" name="Oval 49">
                <a:extLst>
                  <a:ext uri="{FF2B5EF4-FFF2-40B4-BE49-F238E27FC236}">
                    <a16:creationId xmlns:a16="http://schemas.microsoft.com/office/drawing/2014/main" id="{FFD7B1A8-F904-0057-6021-F63467FD9C39}"/>
                  </a:ext>
                </a:extLst>
              </p:cNvPr>
              <p:cNvSpPr/>
              <p:nvPr/>
            </p:nvSpPr>
            <p:spPr>
              <a:xfrm>
                <a:off x="10585209" y="4002800"/>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F99F5F-7935-EDC9-A43A-327B05BFB4AD}"/>
                  </a:ext>
                </a:extLst>
              </p:cNvPr>
              <p:cNvSpPr/>
              <p:nvPr/>
            </p:nvSpPr>
            <p:spPr>
              <a:xfrm>
                <a:off x="11402509" y="401423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FDAFE95E-34C6-BAB3-C30B-7D1EA93DC3D4}"/>
                </a:ext>
              </a:extLst>
            </p:cNvPr>
            <p:cNvGrpSpPr/>
            <p:nvPr/>
          </p:nvGrpSpPr>
          <p:grpSpPr>
            <a:xfrm>
              <a:off x="10562828" y="1446772"/>
              <a:ext cx="1291260" cy="485392"/>
              <a:chOff x="10585209" y="4002800"/>
              <a:chExt cx="1291260" cy="485392"/>
            </a:xfrm>
          </p:grpSpPr>
          <p:sp>
            <p:nvSpPr>
              <p:cNvPr id="53" name="Oval 52">
                <a:extLst>
                  <a:ext uri="{FF2B5EF4-FFF2-40B4-BE49-F238E27FC236}">
                    <a16:creationId xmlns:a16="http://schemas.microsoft.com/office/drawing/2014/main" id="{28CB3EC7-7BF8-93F6-154F-DE96EDCB5FB9}"/>
                  </a:ext>
                </a:extLst>
              </p:cNvPr>
              <p:cNvSpPr/>
              <p:nvPr/>
            </p:nvSpPr>
            <p:spPr>
              <a:xfrm>
                <a:off x="10585209" y="4002800"/>
                <a:ext cx="473960" cy="473960"/>
              </a:xfrm>
              <a:prstGeom prst="ellipse">
                <a:avLst/>
              </a:prstGeom>
              <a:solidFill>
                <a:srgbClr val="4172A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0965C3-DEBC-0B70-E4D8-E95AEDB5519B}"/>
                  </a:ext>
                </a:extLst>
              </p:cNvPr>
              <p:cNvSpPr/>
              <p:nvPr/>
            </p:nvSpPr>
            <p:spPr>
              <a:xfrm>
                <a:off x="11402509" y="401423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6F5C8848-E3F3-8F18-A789-F0980476B286}"/>
              </a:ext>
            </a:extLst>
          </p:cNvPr>
          <p:cNvGrpSpPr/>
          <p:nvPr/>
        </p:nvGrpSpPr>
        <p:grpSpPr>
          <a:xfrm>
            <a:off x="10550127" y="4851011"/>
            <a:ext cx="1370384" cy="440930"/>
            <a:chOff x="10550127" y="4851011"/>
            <a:chExt cx="1370384" cy="440930"/>
          </a:xfrm>
        </p:grpSpPr>
        <p:grpSp>
          <p:nvGrpSpPr>
            <p:cNvPr id="89" name="Group 88">
              <a:extLst>
                <a:ext uri="{FF2B5EF4-FFF2-40B4-BE49-F238E27FC236}">
                  <a16:creationId xmlns:a16="http://schemas.microsoft.com/office/drawing/2014/main" id="{267385BA-7386-B883-D8F0-BCD0D825DC9B}"/>
                </a:ext>
              </a:extLst>
            </p:cNvPr>
            <p:cNvGrpSpPr/>
            <p:nvPr/>
          </p:nvGrpSpPr>
          <p:grpSpPr>
            <a:xfrm>
              <a:off x="10550127" y="5150134"/>
              <a:ext cx="1370384" cy="141807"/>
              <a:chOff x="10550127" y="5150134"/>
              <a:chExt cx="1370384" cy="141807"/>
            </a:xfrm>
          </p:grpSpPr>
          <p:sp>
            <p:nvSpPr>
              <p:cNvPr id="84" name="Oval 83">
                <a:extLst>
                  <a:ext uri="{FF2B5EF4-FFF2-40B4-BE49-F238E27FC236}">
                    <a16:creationId xmlns:a16="http://schemas.microsoft.com/office/drawing/2014/main" id="{B681842C-AD22-FA00-FF1B-A8EEAC45F6CE}"/>
                  </a:ext>
                </a:extLst>
              </p:cNvPr>
              <p:cNvSpPr/>
              <p:nvPr/>
            </p:nvSpPr>
            <p:spPr>
              <a:xfrm>
                <a:off x="10550127"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6CE0B8D-EA40-B653-4E66-B6D98C8BFB2F}"/>
                  </a:ext>
                </a:extLst>
              </p:cNvPr>
              <p:cNvSpPr/>
              <p:nvPr/>
            </p:nvSpPr>
            <p:spPr>
              <a:xfrm>
                <a:off x="10857271"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438901B-384A-B129-AD7D-2F538DB26A44}"/>
                  </a:ext>
                </a:extLst>
              </p:cNvPr>
              <p:cNvSpPr/>
              <p:nvPr/>
            </p:nvSpPr>
            <p:spPr>
              <a:xfrm>
                <a:off x="11471559"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EA3AA14-739F-B3A4-90A8-8EE6E6D17B46}"/>
                  </a:ext>
                </a:extLst>
              </p:cNvPr>
              <p:cNvSpPr/>
              <p:nvPr/>
            </p:nvSpPr>
            <p:spPr>
              <a:xfrm>
                <a:off x="11778704"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95EDC220-52FA-3A3F-EA45-EEADC7125797}"/>
                  </a:ext>
                </a:extLst>
              </p:cNvPr>
              <p:cNvSpPr/>
              <p:nvPr/>
            </p:nvSpPr>
            <p:spPr>
              <a:xfrm>
                <a:off x="11164415"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9286897-C10F-54CA-B31B-058127DE7EE0}"/>
                </a:ext>
              </a:extLst>
            </p:cNvPr>
            <p:cNvGrpSpPr/>
            <p:nvPr/>
          </p:nvGrpSpPr>
          <p:grpSpPr>
            <a:xfrm>
              <a:off x="10550127" y="4851011"/>
              <a:ext cx="1370384" cy="141807"/>
              <a:chOff x="10550127" y="5150134"/>
              <a:chExt cx="1370384" cy="141807"/>
            </a:xfrm>
          </p:grpSpPr>
          <p:sp>
            <p:nvSpPr>
              <p:cNvPr id="91" name="Oval 90">
                <a:extLst>
                  <a:ext uri="{FF2B5EF4-FFF2-40B4-BE49-F238E27FC236}">
                    <a16:creationId xmlns:a16="http://schemas.microsoft.com/office/drawing/2014/main" id="{46BCAF13-675D-599F-2591-6FE6EA42ADA3}"/>
                  </a:ext>
                </a:extLst>
              </p:cNvPr>
              <p:cNvSpPr/>
              <p:nvPr/>
            </p:nvSpPr>
            <p:spPr>
              <a:xfrm>
                <a:off x="10550127"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26A2FF26-BD4C-E9E4-7347-208D1CAE876C}"/>
                  </a:ext>
                </a:extLst>
              </p:cNvPr>
              <p:cNvSpPr/>
              <p:nvPr/>
            </p:nvSpPr>
            <p:spPr>
              <a:xfrm>
                <a:off x="10857271"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3648DC1-857B-4D40-0E2A-3C93192D48A7}"/>
                  </a:ext>
                </a:extLst>
              </p:cNvPr>
              <p:cNvSpPr/>
              <p:nvPr/>
            </p:nvSpPr>
            <p:spPr>
              <a:xfrm>
                <a:off x="11471559"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5F7943F-A131-855C-60A0-932530E94057}"/>
                  </a:ext>
                </a:extLst>
              </p:cNvPr>
              <p:cNvSpPr/>
              <p:nvPr/>
            </p:nvSpPr>
            <p:spPr>
              <a:xfrm>
                <a:off x="11778704"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6100C7E-A6B3-D150-6FD2-59CF1D52E756}"/>
                  </a:ext>
                </a:extLst>
              </p:cNvPr>
              <p:cNvSpPr/>
              <p:nvPr/>
            </p:nvSpPr>
            <p:spPr>
              <a:xfrm>
                <a:off x="11164415" y="5150134"/>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a:extLst>
              <a:ext uri="{FF2B5EF4-FFF2-40B4-BE49-F238E27FC236}">
                <a16:creationId xmlns:a16="http://schemas.microsoft.com/office/drawing/2014/main" id="{FEC347F8-E4C9-BB21-C4C4-97EBA7167277}"/>
              </a:ext>
            </a:extLst>
          </p:cNvPr>
          <p:cNvGrpSpPr/>
          <p:nvPr/>
        </p:nvGrpSpPr>
        <p:grpSpPr>
          <a:xfrm>
            <a:off x="7436274" y="5904709"/>
            <a:ext cx="1077017" cy="765811"/>
            <a:chOff x="7482340" y="5907316"/>
            <a:chExt cx="1077017" cy="765811"/>
          </a:xfrm>
        </p:grpSpPr>
        <p:grpSp>
          <p:nvGrpSpPr>
            <p:cNvPr id="101" name="Group 100">
              <a:extLst>
                <a:ext uri="{FF2B5EF4-FFF2-40B4-BE49-F238E27FC236}">
                  <a16:creationId xmlns:a16="http://schemas.microsoft.com/office/drawing/2014/main" id="{38C5D06F-F14C-3DEC-4C94-B7C4999D8ADF}"/>
                </a:ext>
              </a:extLst>
            </p:cNvPr>
            <p:cNvGrpSpPr/>
            <p:nvPr/>
          </p:nvGrpSpPr>
          <p:grpSpPr>
            <a:xfrm>
              <a:off x="7482340" y="5907316"/>
              <a:ext cx="1077017" cy="141807"/>
              <a:chOff x="7497265" y="5904560"/>
              <a:chExt cx="1077017" cy="141807"/>
            </a:xfrm>
          </p:grpSpPr>
          <p:sp>
            <p:nvSpPr>
              <p:cNvPr id="97" name="Oval 96">
                <a:extLst>
                  <a:ext uri="{FF2B5EF4-FFF2-40B4-BE49-F238E27FC236}">
                    <a16:creationId xmlns:a16="http://schemas.microsoft.com/office/drawing/2014/main" id="{B52A9D27-82FA-62D3-C8EB-B18CE89F25B4}"/>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0A378B5-4F15-E681-C1E1-5A01DC152AC4}"/>
                  </a:ext>
                </a:extLst>
              </p:cNvPr>
              <p:cNvSpPr/>
              <p:nvPr/>
            </p:nvSpPr>
            <p:spPr>
              <a:xfrm>
                <a:off x="7809002"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895253B-BF09-413C-83D7-436A4C8429FE}"/>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6C98366-49A7-C398-5223-7357DA55C40F}"/>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C965910A-F963-1283-E6A7-1D1DD285EBF8}"/>
                </a:ext>
              </a:extLst>
            </p:cNvPr>
            <p:cNvGrpSpPr/>
            <p:nvPr/>
          </p:nvGrpSpPr>
          <p:grpSpPr>
            <a:xfrm>
              <a:off x="7482340" y="6219318"/>
              <a:ext cx="1077017" cy="141807"/>
              <a:chOff x="7497265" y="5904560"/>
              <a:chExt cx="1077017" cy="141807"/>
            </a:xfrm>
          </p:grpSpPr>
          <p:sp>
            <p:nvSpPr>
              <p:cNvPr id="104" name="Oval 103">
                <a:extLst>
                  <a:ext uri="{FF2B5EF4-FFF2-40B4-BE49-F238E27FC236}">
                    <a16:creationId xmlns:a16="http://schemas.microsoft.com/office/drawing/2014/main" id="{3F3C9277-CE78-FF1C-767A-0A8C77265739}"/>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F553BA2-391B-EB4C-5D51-F21538037A9C}"/>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DBF675F-925C-C9AF-7D25-184F1CF3B7A9}"/>
                  </a:ext>
                </a:extLst>
              </p:cNvPr>
              <p:cNvSpPr/>
              <p:nvPr/>
            </p:nvSpPr>
            <p:spPr>
              <a:xfrm>
                <a:off x="8120739"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FE6BDE5-E1CD-779C-7FCC-4B0F5683EF76}"/>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93E48D43-960C-F9D3-54EB-09B257B7008B}"/>
                </a:ext>
              </a:extLst>
            </p:cNvPr>
            <p:cNvGrpSpPr/>
            <p:nvPr/>
          </p:nvGrpSpPr>
          <p:grpSpPr>
            <a:xfrm>
              <a:off x="7482340" y="6531320"/>
              <a:ext cx="1077017" cy="141807"/>
              <a:chOff x="7497265" y="5904560"/>
              <a:chExt cx="1077017" cy="141807"/>
            </a:xfrm>
          </p:grpSpPr>
          <p:sp>
            <p:nvSpPr>
              <p:cNvPr id="109" name="Oval 108">
                <a:extLst>
                  <a:ext uri="{FF2B5EF4-FFF2-40B4-BE49-F238E27FC236}">
                    <a16:creationId xmlns:a16="http://schemas.microsoft.com/office/drawing/2014/main" id="{75B43D28-36D3-5985-9522-3560F5591FBE}"/>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97D9D74-D858-0CFC-3991-38ABFCB5DD80}"/>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DA25ADFF-CE49-991A-DCFF-2F8E6CA64A79}"/>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D42E135A-E825-6CC0-D1BE-FC5E7EB43663}"/>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a:extLst>
              <a:ext uri="{FF2B5EF4-FFF2-40B4-BE49-F238E27FC236}">
                <a16:creationId xmlns:a16="http://schemas.microsoft.com/office/drawing/2014/main" id="{D49E01A7-8C22-2EA1-901D-D8F4CB928A01}"/>
              </a:ext>
            </a:extLst>
          </p:cNvPr>
          <p:cNvGrpSpPr/>
          <p:nvPr/>
        </p:nvGrpSpPr>
        <p:grpSpPr>
          <a:xfrm>
            <a:off x="2904119" y="303980"/>
            <a:ext cx="1516437" cy="795565"/>
            <a:chOff x="3848857" y="238125"/>
            <a:chExt cx="1516437" cy="795565"/>
          </a:xfrm>
        </p:grpSpPr>
        <p:grpSp>
          <p:nvGrpSpPr>
            <p:cNvPr id="122" name="Group 121">
              <a:extLst>
                <a:ext uri="{FF2B5EF4-FFF2-40B4-BE49-F238E27FC236}">
                  <a16:creationId xmlns:a16="http://schemas.microsoft.com/office/drawing/2014/main" id="{DC20D2F5-2B60-3DB1-D540-64121F8668C0}"/>
                </a:ext>
              </a:extLst>
            </p:cNvPr>
            <p:cNvGrpSpPr/>
            <p:nvPr/>
          </p:nvGrpSpPr>
          <p:grpSpPr>
            <a:xfrm>
              <a:off x="3848857" y="238125"/>
              <a:ext cx="1516437" cy="102097"/>
              <a:chOff x="3846639" y="238125"/>
              <a:chExt cx="1516437" cy="102097"/>
            </a:xfrm>
          </p:grpSpPr>
          <p:sp>
            <p:nvSpPr>
              <p:cNvPr id="114" name="Oval 113">
                <a:extLst>
                  <a:ext uri="{FF2B5EF4-FFF2-40B4-BE49-F238E27FC236}">
                    <a16:creationId xmlns:a16="http://schemas.microsoft.com/office/drawing/2014/main" id="{C230C777-4E98-C4D0-B875-5E755EC2F25E}"/>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F2819154-28F3-9703-8F0E-18FB539B7E81}"/>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5D3FF30-7AD6-8B38-4B54-E2BB18F9B29F}"/>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70A4C26-E249-9435-B0DB-EADDF49E33C5}"/>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79519D2E-1226-C0AD-1727-03F1EA89C151}"/>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8454D5D5-851D-8ED2-4C71-AB984EB70C1F}"/>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029A357-2096-F226-3FA7-E0A88FE24A8F}"/>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D4BA6807-7B32-BA2A-9FA5-C7B898BC1094}"/>
                </a:ext>
              </a:extLst>
            </p:cNvPr>
            <p:cNvGrpSpPr/>
            <p:nvPr/>
          </p:nvGrpSpPr>
          <p:grpSpPr>
            <a:xfrm>
              <a:off x="3848857" y="700437"/>
              <a:ext cx="1516437" cy="102097"/>
              <a:chOff x="3846639" y="238125"/>
              <a:chExt cx="1516437" cy="102097"/>
            </a:xfrm>
          </p:grpSpPr>
          <p:sp>
            <p:nvSpPr>
              <p:cNvPr id="124" name="Oval 123">
                <a:extLst>
                  <a:ext uri="{FF2B5EF4-FFF2-40B4-BE49-F238E27FC236}">
                    <a16:creationId xmlns:a16="http://schemas.microsoft.com/office/drawing/2014/main" id="{BA4F25D0-24BB-E9A6-4CEF-95DF34124FD2}"/>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DC44594-F7EF-5499-5A19-5E85944689CC}"/>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C3A90652-CDF6-0124-3A4F-8E9DCB69C81D}"/>
                  </a:ext>
                </a:extLst>
              </p:cNvPr>
              <p:cNvSpPr/>
              <p:nvPr/>
            </p:nvSpPr>
            <p:spPr>
              <a:xfrm>
                <a:off x="5025254"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6836241A-9BF6-FEB4-06BF-F1FA8FAE8031}"/>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A28B533-11DE-218B-342C-012B2C7B1B36}"/>
                  </a:ext>
                </a:extLst>
              </p:cNvPr>
              <p:cNvSpPr/>
              <p:nvPr/>
            </p:nvSpPr>
            <p:spPr>
              <a:xfrm>
                <a:off x="4553808"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65333FF-A5DE-DC0F-D857-10C33BD9EB30}"/>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AEF45DC-41B4-7FB4-945F-FE741BC7BEA6}"/>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4814FEAA-1673-952E-08EE-4635E202E1C0}"/>
                </a:ext>
              </a:extLst>
            </p:cNvPr>
            <p:cNvGrpSpPr/>
            <p:nvPr/>
          </p:nvGrpSpPr>
          <p:grpSpPr>
            <a:xfrm>
              <a:off x="3848857" y="931593"/>
              <a:ext cx="1516437" cy="102097"/>
              <a:chOff x="3846639" y="238125"/>
              <a:chExt cx="1516437" cy="102097"/>
            </a:xfrm>
          </p:grpSpPr>
          <p:sp>
            <p:nvSpPr>
              <p:cNvPr id="132" name="Oval 131">
                <a:extLst>
                  <a:ext uri="{FF2B5EF4-FFF2-40B4-BE49-F238E27FC236}">
                    <a16:creationId xmlns:a16="http://schemas.microsoft.com/office/drawing/2014/main" id="{D11E672C-43B9-0013-F7E8-9D088838AC30}"/>
                  </a:ext>
                </a:extLst>
              </p:cNvPr>
              <p:cNvSpPr/>
              <p:nvPr/>
            </p:nvSpPr>
            <p:spPr>
              <a:xfrm>
                <a:off x="3846639"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B224F83-0947-80D8-3D13-58B42329391D}"/>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2CD4B6A2-0697-8091-76A6-4ED16E60EE48}"/>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2BE113A-B490-6601-BC0C-D22C956954F9}"/>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2B366D4-186B-4F2C-575E-A8B74CE6E68E}"/>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930745E6-9A42-FDD3-34F9-F6AA30CD32AD}"/>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1F6892F6-23D4-ABFC-E71D-CF8EC0185A32}"/>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97E9F504-06C2-59B6-E16A-5E79973CBF83}"/>
                </a:ext>
              </a:extLst>
            </p:cNvPr>
            <p:cNvGrpSpPr/>
            <p:nvPr/>
          </p:nvGrpSpPr>
          <p:grpSpPr>
            <a:xfrm>
              <a:off x="3848857" y="469281"/>
              <a:ext cx="1516437" cy="102097"/>
              <a:chOff x="3846639" y="238125"/>
              <a:chExt cx="1516437" cy="102097"/>
            </a:xfrm>
          </p:grpSpPr>
          <p:sp>
            <p:nvSpPr>
              <p:cNvPr id="140" name="Oval 139">
                <a:extLst>
                  <a:ext uri="{FF2B5EF4-FFF2-40B4-BE49-F238E27FC236}">
                    <a16:creationId xmlns:a16="http://schemas.microsoft.com/office/drawing/2014/main" id="{41444497-4F80-BFDA-4362-F1C687480970}"/>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8179B5CB-51CD-F84F-4D2E-17EEB15F1F80}"/>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1C09E2AA-937D-B889-375C-2FF64BC1FAE4}"/>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E3C5E770-A46D-1860-02FF-54039190DF26}"/>
                  </a:ext>
                </a:extLst>
              </p:cNvPr>
              <p:cNvSpPr/>
              <p:nvPr/>
            </p:nvSpPr>
            <p:spPr>
              <a:xfrm>
                <a:off x="5260979"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ADD2AA1-F5E7-9DF4-EF3A-9AA400260904}"/>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B7617CD8-B5C7-7FF7-B6EA-D563991F98FE}"/>
                  </a:ext>
                </a:extLst>
              </p:cNvPr>
              <p:cNvSpPr/>
              <p:nvPr/>
            </p:nvSpPr>
            <p:spPr>
              <a:xfrm>
                <a:off x="4318085"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CFE5184-5893-7024-1ADF-0B32B5C265E9}"/>
                  </a:ext>
                </a:extLst>
              </p:cNvPr>
              <p:cNvSpPr/>
              <p:nvPr/>
            </p:nvSpPr>
            <p:spPr>
              <a:xfrm>
                <a:off x="4789531"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7900E2A7-66D4-ACFF-4CF9-43272824F02E}"/>
              </a:ext>
            </a:extLst>
          </p:cNvPr>
          <p:cNvGrpSpPr/>
          <p:nvPr/>
        </p:nvGrpSpPr>
        <p:grpSpPr>
          <a:xfrm>
            <a:off x="4579793" y="264063"/>
            <a:ext cx="7398694" cy="875398"/>
            <a:chOff x="4450914" y="215318"/>
            <a:chExt cx="7398694" cy="875398"/>
          </a:xfrm>
        </p:grpSpPr>
        <p:grpSp>
          <p:nvGrpSpPr>
            <p:cNvPr id="32" name="Group 31">
              <a:extLst>
                <a:ext uri="{FF2B5EF4-FFF2-40B4-BE49-F238E27FC236}">
                  <a16:creationId xmlns:a16="http://schemas.microsoft.com/office/drawing/2014/main" id="{AC6EFAA1-7C7A-AD82-C868-E47FFD643FA9}"/>
                </a:ext>
              </a:extLst>
            </p:cNvPr>
            <p:cNvGrpSpPr/>
            <p:nvPr/>
          </p:nvGrpSpPr>
          <p:grpSpPr>
            <a:xfrm>
              <a:off x="4450914" y="815560"/>
              <a:ext cx="7398694" cy="275156"/>
              <a:chOff x="4450914" y="815560"/>
              <a:chExt cx="7398694" cy="275156"/>
            </a:xfrm>
          </p:grpSpPr>
          <p:sp>
            <p:nvSpPr>
              <p:cNvPr id="56" name="Oval 55">
                <a:extLst>
                  <a:ext uri="{FF2B5EF4-FFF2-40B4-BE49-F238E27FC236}">
                    <a16:creationId xmlns:a16="http://schemas.microsoft.com/office/drawing/2014/main" id="{254A1F6C-2367-12A0-9295-BD9A2F31DA90}"/>
                  </a:ext>
                </a:extLst>
              </p:cNvPr>
              <p:cNvSpPr/>
              <p:nvPr/>
            </p:nvSpPr>
            <p:spPr>
              <a:xfrm>
                <a:off x="1157445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1CEB696-B834-A848-EB1F-63075DD6AD35}"/>
                  </a:ext>
                </a:extLst>
              </p:cNvPr>
              <p:cNvSpPr/>
              <p:nvPr/>
            </p:nvSpPr>
            <p:spPr>
              <a:xfrm>
                <a:off x="10387194"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0B4453F-7854-23BA-803C-87837B6306B4}"/>
                  </a:ext>
                </a:extLst>
              </p:cNvPr>
              <p:cNvSpPr/>
              <p:nvPr/>
            </p:nvSpPr>
            <p:spPr>
              <a:xfrm>
                <a:off x="5638170" y="815560"/>
                <a:ext cx="275156" cy="275156"/>
              </a:xfrm>
              <a:prstGeom prst="ellipse">
                <a:avLst/>
              </a:prstGeom>
              <a:solidFill>
                <a:srgbClr val="4172A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D80C79D-6D5A-6A11-97D3-FA9978C2E6C1}"/>
                  </a:ext>
                </a:extLst>
              </p:cNvPr>
              <p:cNvSpPr/>
              <p:nvPr/>
            </p:nvSpPr>
            <p:spPr>
              <a:xfrm>
                <a:off x="9793566"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B0C0AD-4646-298F-A40D-F889C54B42FC}"/>
                  </a:ext>
                </a:extLst>
              </p:cNvPr>
              <p:cNvSpPr/>
              <p:nvPr/>
            </p:nvSpPr>
            <p:spPr>
              <a:xfrm>
                <a:off x="9199938"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D4C94EA-507E-4FCB-424F-E97AC738B649}"/>
                  </a:ext>
                </a:extLst>
              </p:cNvPr>
              <p:cNvSpPr/>
              <p:nvPr/>
            </p:nvSpPr>
            <p:spPr>
              <a:xfrm>
                <a:off x="8606310"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DCB07F2-CC47-DC1D-A7CA-B025823AB532}"/>
                  </a:ext>
                </a:extLst>
              </p:cNvPr>
              <p:cNvSpPr/>
              <p:nvPr/>
            </p:nvSpPr>
            <p:spPr>
              <a:xfrm>
                <a:off x="7419054"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C4A5963-9E09-8EFF-30D7-554D313B6C80}"/>
                  </a:ext>
                </a:extLst>
              </p:cNvPr>
              <p:cNvSpPr/>
              <p:nvPr/>
            </p:nvSpPr>
            <p:spPr>
              <a:xfrm>
                <a:off x="801268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EDCC6D3-E5DA-84BC-0F68-367F953E98E9}"/>
                  </a:ext>
                </a:extLst>
              </p:cNvPr>
              <p:cNvSpPr/>
              <p:nvPr/>
            </p:nvSpPr>
            <p:spPr>
              <a:xfrm>
                <a:off x="6825426" y="815560"/>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40A15EA-55EE-C43F-42C7-1FF73B772098}"/>
                  </a:ext>
                </a:extLst>
              </p:cNvPr>
              <p:cNvSpPr/>
              <p:nvPr/>
            </p:nvSpPr>
            <p:spPr>
              <a:xfrm>
                <a:off x="1098082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0C8BBC0-DA64-2523-15E6-2DF3EEDAD2C4}"/>
                  </a:ext>
                </a:extLst>
              </p:cNvPr>
              <p:cNvSpPr/>
              <p:nvPr/>
            </p:nvSpPr>
            <p:spPr>
              <a:xfrm>
                <a:off x="6231798"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3749F17-1999-44F7-B0FB-9B0C8457CEE8}"/>
                  </a:ext>
                </a:extLst>
              </p:cNvPr>
              <p:cNvSpPr/>
              <p:nvPr/>
            </p:nvSpPr>
            <p:spPr>
              <a:xfrm>
                <a:off x="5044542" y="815560"/>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B1BB43F-73E8-18A1-DF2C-24A15385712A}"/>
                  </a:ext>
                </a:extLst>
              </p:cNvPr>
              <p:cNvSpPr/>
              <p:nvPr/>
            </p:nvSpPr>
            <p:spPr>
              <a:xfrm>
                <a:off x="4450914" y="815560"/>
                <a:ext cx="275156" cy="275156"/>
              </a:xfrm>
              <a:prstGeom prst="ellipse">
                <a:avLst/>
              </a:prstGeom>
              <a:solidFill>
                <a:srgbClr val="4172A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6D1D4401-273B-B668-D877-45C24428EBFF}"/>
                </a:ext>
              </a:extLst>
            </p:cNvPr>
            <p:cNvGrpSpPr/>
            <p:nvPr/>
          </p:nvGrpSpPr>
          <p:grpSpPr>
            <a:xfrm>
              <a:off x="4450914" y="215318"/>
              <a:ext cx="7398694" cy="275156"/>
              <a:chOff x="4450914" y="215318"/>
              <a:chExt cx="7398694" cy="275156"/>
            </a:xfrm>
          </p:grpSpPr>
          <p:sp>
            <p:nvSpPr>
              <p:cNvPr id="71" name="Oval 70">
                <a:extLst>
                  <a:ext uri="{FF2B5EF4-FFF2-40B4-BE49-F238E27FC236}">
                    <a16:creationId xmlns:a16="http://schemas.microsoft.com/office/drawing/2014/main" id="{19DBA817-D7A3-AACF-5DC2-447B421F6E71}"/>
                  </a:ext>
                </a:extLst>
              </p:cNvPr>
              <p:cNvSpPr/>
              <p:nvPr/>
            </p:nvSpPr>
            <p:spPr>
              <a:xfrm>
                <a:off x="1157445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C2F652A-8F23-5604-8CD8-DF2B28A5169E}"/>
                  </a:ext>
                </a:extLst>
              </p:cNvPr>
              <p:cNvSpPr/>
              <p:nvPr/>
            </p:nvSpPr>
            <p:spPr>
              <a:xfrm>
                <a:off x="10387194"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7BDA4C-5AD6-4C8C-C0F9-0148FD818F6C}"/>
                  </a:ext>
                </a:extLst>
              </p:cNvPr>
              <p:cNvSpPr/>
              <p:nvPr/>
            </p:nvSpPr>
            <p:spPr>
              <a:xfrm>
                <a:off x="5638170"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EA46B26-EE73-81A5-D41E-FA34163DB450}"/>
                  </a:ext>
                </a:extLst>
              </p:cNvPr>
              <p:cNvSpPr/>
              <p:nvPr/>
            </p:nvSpPr>
            <p:spPr>
              <a:xfrm>
                <a:off x="9793566"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D44FDE0-2649-C383-F3DB-C6EC6DFC3B9D}"/>
                  </a:ext>
                </a:extLst>
              </p:cNvPr>
              <p:cNvSpPr/>
              <p:nvPr/>
            </p:nvSpPr>
            <p:spPr>
              <a:xfrm>
                <a:off x="9199938"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DFC293A-BC5D-55A3-24BF-6F240C511CA2}"/>
                  </a:ext>
                </a:extLst>
              </p:cNvPr>
              <p:cNvSpPr/>
              <p:nvPr/>
            </p:nvSpPr>
            <p:spPr>
              <a:xfrm>
                <a:off x="8606310" y="215318"/>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4B64DA-63BE-3208-75F6-9DB18743AEDC}"/>
                  </a:ext>
                </a:extLst>
              </p:cNvPr>
              <p:cNvSpPr/>
              <p:nvPr/>
            </p:nvSpPr>
            <p:spPr>
              <a:xfrm>
                <a:off x="7419054" y="215318"/>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A7010CA-F541-2961-E1F3-1045D0EBD9BD}"/>
                  </a:ext>
                </a:extLst>
              </p:cNvPr>
              <p:cNvSpPr/>
              <p:nvPr/>
            </p:nvSpPr>
            <p:spPr>
              <a:xfrm>
                <a:off x="801268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8B5E25E-CC22-6EC7-E548-FB2107DF5970}"/>
                  </a:ext>
                </a:extLst>
              </p:cNvPr>
              <p:cNvSpPr/>
              <p:nvPr/>
            </p:nvSpPr>
            <p:spPr>
              <a:xfrm>
                <a:off x="6825426"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93DD638-78C2-592E-068B-25C38FB2052B}"/>
                  </a:ext>
                </a:extLst>
              </p:cNvPr>
              <p:cNvSpPr/>
              <p:nvPr/>
            </p:nvSpPr>
            <p:spPr>
              <a:xfrm>
                <a:off x="10980822"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80B85F3-A9FE-4941-0ACB-4036149332B6}"/>
                  </a:ext>
                </a:extLst>
              </p:cNvPr>
              <p:cNvSpPr/>
              <p:nvPr/>
            </p:nvSpPr>
            <p:spPr>
              <a:xfrm>
                <a:off x="6231798"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A264717-3285-A134-2F3A-D1FDA0A14CF7}"/>
                  </a:ext>
                </a:extLst>
              </p:cNvPr>
              <p:cNvSpPr/>
              <p:nvPr/>
            </p:nvSpPr>
            <p:spPr>
              <a:xfrm>
                <a:off x="504454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EB1C6C-91FC-8917-83B8-9DF46908EE39}"/>
                  </a:ext>
                </a:extLst>
              </p:cNvPr>
              <p:cNvSpPr/>
              <p:nvPr/>
            </p:nvSpPr>
            <p:spPr>
              <a:xfrm>
                <a:off x="4450914"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hcSlideMaster.Title Slide_Option3Header">
            <a:extLst>
              <a:ext uri="{FF2B5EF4-FFF2-40B4-BE49-F238E27FC236}">
                <a16:creationId xmlns:a16="http://schemas.microsoft.com/office/drawing/2014/main" id="{B2B40050-33D6-DA5F-B51E-DA318EF8D88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12" name="hcSlideMaster13.Title Slide_Option3Header">
            <a:extLst>
              <a:ext uri="{FF2B5EF4-FFF2-40B4-BE49-F238E27FC236}">
                <a16:creationId xmlns:a16="http://schemas.microsoft.com/office/drawing/2014/main" id="{749A953C-80E9-ABA5-F8E6-69D0A16866A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65738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	</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dirty="0"/>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3DB01920-6FC0-47C0-806C-CED2B0B47C2F}"/>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hcSlideMaster.Title and ContentHeader">
            <a:extLst>
              <a:ext uri="{FF2B5EF4-FFF2-40B4-BE49-F238E27FC236}">
                <a16:creationId xmlns:a16="http://schemas.microsoft.com/office/drawing/2014/main" id="{AB7EABF0-20AF-E3FC-85F8-D6547762516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itle and ContentHeader">
            <a:extLst>
              <a:ext uri="{FF2B5EF4-FFF2-40B4-BE49-F238E27FC236}">
                <a16:creationId xmlns:a16="http://schemas.microsoft.com/office/drawing/2014/main" id="{AC97F4EF-81BF-7647-FCE5-B8581D414C0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77170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Long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5"/>
            <a:ext cx="10972800" cy="1263649"/>
          </a:xfrm>
        </p:spPr>
        <p:txBody>
          <a:bodyPr>
            <a:normAutofit/>
          </a:bodyPr>
          <a:lstStyle>
            <a:lvl1pPr>
              <a:defRPr sz="4000"/>
            </a:lvl1pPr>
          </a:lstStyle>
          <a:p>
            <a:r>
              <a:rPr lang="en-US" dirty="0"/>
              <a:t>Click to add a long title that spans two lines</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743076"/>
            <a:ext cx="10972800" cy="4433888"/>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hcSlideMaster.Long Title and ContentHeader">
            <a:extLst>
              <a:ext uri="{FF2B5EF4-FFF2-40B4-BE49-F238E27FC236}">
                <a16:creationId xmlns:a16="http://schemas.microsoft.com/office/drawing/2014/main" id="{C491E915-1CF1-CAA5-C21E-66D5E005B01F}"/>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Long Title and ContentHeader">
            <a:extLst>
              <a:ext uri="{FF2B5EF4-FFF2-40B4-BE49-F238E27FC236}">
                <a16:creationId xmlns:a16="http://schemas.microsoft.com/office/drawing/2014/main" id="{2B3F7FEB-8F2F-1A57-54CB-C19B2185A7E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9841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743076"/>
            <a:ext cx="10972800" cy="4433888"/>
          </a:xfrm>
          <a:prstGeom prst="rect">
            <a:avLst/>
          </a:prstGeom>
        </p:spPr>
        <p:txBody>
          <a:bodyPr/>
          <a:lstStyle>
            <a:lvl1pPr>
              <a:defRPr/>
            </a:lvl1pPr>
          </a:lstStyle>
          <a:p>
            <a:pPr lvl="0"/>
            <a:r>
              <a:rPr lang="en-US" dirty="0"/>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Title 1">
            <a:extLst>
              <a:ext uri="{FF2B5EF4-FFF2-40B4-BE49-F238E27FC236}">
                <a16:creationId xmlns:a16="http://schemas.microsoft.com/office/drawing/2014/main" id="{F426FC3E-94D4-5B26-867C-8792A447207D}"/>
              </a:ext>
            </a:extLst>
          </p:cNvPr>
          <p:cNvSpPr>
            <a:spLocks noGrp="1"/>
          </p:cNvSpPr>
          <p:nvPr>
            <p:ph type="title" hasCustomPrompt="1"/>
          </p:nvPr>
        </p:nvSpPr>
        <p:spPr>
          <a:xfrm>
            <a:off x="609600" y="474501"/>
            <a:ext cx="10972800" cy="698743"/>
          </a:xfrm>
        </p:spPr>
        <p:txBody>
          <a:bodyPr>
            <a:normAutofit/>
          </a:bodyPr>
          <a:lstStyle>
            <a:lvl1pPr>
              <a:defRPr sz="4000"/>
            </a:lvl1pPr>
          </a:lstStyle>
          <a:p>
            <a:r>
              <a:rPr lang="en-US" dirty="0"/>
              <a:t>Click to add title	</a:t>
            </a:r>
          </a:p>
        </p:txBody>
      </p:sp>
      <p:sp>
        <p:nvSpPr>
          <p:cNvPr id="9" name="Text Placeholder 8">
            <a:extLst>
              <a:ext uri="{FF2B5EF4-FFF2-40B4-BE49-F238E27FC236}">
                <a16:creationId xmlns:a16="http://schemas.microsoft.com/office/drawing/2014/main" id="{BCFCE8BC-9CF3-4BCB-08E6-0097FD508C18}"/>
              </a:ext>
            </a:extLst>
          </p:cNvPr>
          <p:cNvSpPr>
            <a:spLocks noGrp="1"/>
          </p:cNvSpPr>
          <p:nvPr>
            <p:ph type="body" sz="quarter" idx="10" hasCustomPrompt="1"/>
          </p:nvPr>
        </p:nvSpPr>
        <p:spPr>
          <a:xfrm>
            <a:off x="609600" y="1173246"/>
            <a:ext cx="10972800" cy="455528"/>
          </a:xfrm>
        </p:spPr>
        <p:txBody>
          <a:bodyPr anchor="b">
            <a:normAutofit/>
          </a:bodyPr>
          <a:lstStyle>
            <a:lvl1pPr marL="0" indent="0">
              <a:buNone/>
              <a:defRPr sz="2000" b="1" spc="300"/>
            </a:lvl1pPr>
          </a:lstStyle>
          <a:p>
            <a:pPr lvl="0"/>
            <a:r>
              <a:rPr lang="en-US" dirty="0"/>
              <a:t>Click to add subtitle</a:t>
            </a:r>
          </a:p>
        </p:txBody>
      </p:sp>
      <p:sp>
        <p:nvSpPr>
          <p:cNvPr id="2" name="hcSlideMaster.Title/Subtitle and ContentHeader">
            <a:extLst>
              <a:ext uri="{FF2B5EF4-FFF2-40B4-BE49-F238E27FC236}">
                <a16:creationId xmlns:a16="http://schemas.microsoft.com/office/drawing/2014/main" id="{8FE40647-B3A6-7E36-AE8A-2446EA4F965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itle/Subtitle and ContentHeader">
            <a:extLst>
              <a:ext uri="{FF2B5EF4-FFF2-40B4-BE49-F238E27FC236}">
                <a16:creationId xmlns:a16="http://schemas.microsoft.com/office/drawing/2014/main" id="{8CD110CB-36B8-4093-EDB1-5B87F8FBD07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990140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0" name="Title 1">
            <a:extLst>
              <a:ext uri="{FF2B5EF4-FFF2-40B4-BE49-F238E27FC236}">
                <a16:creationId xmlns:a16="http://schemas.microsoft.com/office/drawing/2014/main" id="{93F30621-099A-479F-B8A1-7A19E2D0A1D5}"/>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a:t>
            </a:r>
          </a:p>
        </p:txBody>
      </p:sp>
      <p:cxnSp>
        <p:nvCxnSpPr>
          <p:cNvPr id="7" name="Straight Connector 6">
            <a:extLst>
              <a:ext uri="{FF2B5EF4-FFF2-40B4-BE49-F238E27FC236}">
                <a16:creationId xmlns:a16="http://schemas.microsoft.com/office/drawing/2014/main" id="{C3FB075E-D0F7-45D3-BBA8-F513D2F688DF}"/>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2" name="hcSlideMaster.Two ColumnsHeader">
            <a:extLst>
              <a:ext uri="{FF2B5EF4-FFF2-40B4-BE49-F238E27FC236}">
                <a16:creationId xmlns:a16="http://schemas.microsoft.com/office/drawing/2014/main" id="{25E5D682-AB96-5F51-831C-77F79FABE25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wo ColumnsHeader">
            <a:extLst>
              <a:ext uri="{FF2B5EF4-FFF2-40B4-BE49-F238E27FC236}">
                <a16:creationId xmlns:a16="http://schemas.microsoft.com/office/drawing/2014/main" id="{C50EACFC-1A05-5D78-F1BC-19100C56450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96185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Columns with Long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772238"/>
            <a:ext cx="5410200" cy="3685032"/>
          </a:xfrm>
          <a:prstGeom prst="rect">
            <a:avLst/>
          </a:prstGeom>
        </p:spPr>
        <p:txBody>
          <a:bodyPr/>
          <a:lstStyle>
            <a:lvl1pPr marL="344488" indent="-344488">
              <a:buFont typeface="Arial" panose="020B0604020202020204" pitchFamily="34" charset="0"/>
              <a:buChar char="•"/>
              <a:defRPr/>
            </a:lvl1pPr>
          </a:lstStyle>
          <a:p>
            <a:pPr lvl="0"/>
            <a:r>
              <a:rPr lang="en-US" dirty="0"/>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772238"/>
            <a:ext cx="5410200" cy="3685032"/>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2" name="Title 1">
            <a:extLst>
              <a:ext uri="{FF2B5EF4-FFF2-40B4-BE49-F238E27FC236}">
                <a16:creationId xmlns:a16="http://schemas.microsoft.com/office/drawing/2014/main" id="{9E330B70-96BD-853A-FE1C-B74A7161788C}"/>
              </a:ext>
            </a:extLst>
          </p:cNvPr>
          <p:cNvSpPr>
            <a:spLocks noGrp="1"/>
          </p:cNvSpPr>
          <p:nvPr>
            <p:ph type="title" hasCustomPrompt="1"/>
          </p:nvPr>
        </p:nvSpPr>
        <p:spPr>
          <a:xfrm>
            <a:off x="609600" y="365125"/>
            <a:ext cx="10972800" cy="1263649"/>
          </a:xfrm>
        </p:spPr>
        <p:txBody>
          <a:bodyPr>
            <a:normAutofit/>
          </a:bodyPr>
          <a:lstStyle>
            <a:lvl1pPr>
              <a:defRPr sz="4000"/>
            </a:lvl1pPr>
          </a:lstStyle>
          <a:p>
            <a:r>
              <a:rPr lang="en-US" dirty="0"/>
              <a:t>Click to add a long title that spans two lines</a:t>
            </a:r>
          </a:p>
        </p:txBody>
      </p:sp>
      <p:cxnSp>
        <p:nvCxnSpPr>
          <p:cNvPr id="5" name="Straight Connector 4">
            <a:extLst>
              <a:ext uri="{FF2B5EF4-FFF2-40B4-BE49-F238E27FC236}">
                <a16:creationId xmlns:a16="http://schemas.microsoft.com/office/drawing/2014/main" id="{4CAF66F4-6B49-339A-7335-6DA156744A00}"/>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6" name="hcSlideMaster.Two Columns with Long TitleHeader">
            <a:extLst>
              <a:ext uri="{FF2B5EF4-FFF2-40B4-BE49-F238E27FC236}">
                <a16:creationId xmlns:a16="http://schemas.microsoft.com/office/drawing/2014/main" id="{76599C56-A8F0-0778-B226-B78D9B22EA5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13.Two Columns with Long TitleHeader">
            <a:extLst>
              <a:ext uri="{FF2B5EF4-FFF2-40B4-BE49-F238E27FC236}">
                <a16:creationId xmlns:a16="http://schemas.microsoft.com/office/drawing/2014/main" id="{95853AFF-F638-AABE-795B-62F6FAFF60F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743521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lums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8080-C231-41F6-A5B8-EAFA1F48973B}"/>
              </a:ext>
            </a:extLst>
          </p:cNvPr>
          <p:cNvSpPr>
            <a:spLocks noGrp="1"/>
          </p:cNvSpPr>
          <p:nvPr>
            <p:ph type="body" idx="1" hasCustomPrompt="1"/>
          </p:nvPr>
        </p:nvSpPr>
        <p:spPr>
          <a:xfrm>
            <a:off x="609600" y="1128713"/>
            <a:ext cx="5413248" cy="823912"/>
          </a:xfrm>
          <a:prstGeom prst="rect">
            <a:avLst/>
          </a:prstGeom>
        </p:spPr>
        <p:txBody>
          <a:bodyPr anchor="ctr">
            <a:normAutofit/>
          </a:bodyPr>
          <a:lstStyle>
            <a:lvl1pPr marL="0" indent="0">
              <a:buNone/>
              <a:defRPr sz="2000" b="1"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432807CB-4D1A-4816-BD00-F3A02574A382}"/>
              </a:ext>
            </a:extLst>
          </p:cNvPr>
          <p:cNvSpPr>
            <a:spLocks noGrp="1"/>
          </p:cNvSpPr>
          <p:nvPr>
            <p:ph sz="half" idx="2" hasCustomPrompt="1"/>
          </p:nvPr>
        </p:nvSpPr>
        <p:spPr>
          <a:xfrm>
            <a:off x="609600" y="1952625"/>
            <a:ext cx="5413248" cy="3684588"/>
          </a:xfrm>
          <a:prstGeom prst="rect">
            <a:avLst/>
          </a:prstGeom>
        </p:spPr>
        <p:txBody>
          <a:bodyPr>
            <a:normAutofit/>
          </a:bodyPr>
          <a:lstStyle>
            <a:lvl1pPr>
              <a:defRPr sz="2800"/>
            </a:lvl1pPr>
          </a:lstStyle>
          <a:p>
            <a:pPr lvl="0"/>
            <a:r>
              <a:rPr lang="en-US" dirty="0"/>
              <a:t>Click to add text</a:t>
            </a:r>
          </a:p>
        </p:txBody>
      </p:sp>
      <p:sp>
        <p:nvSpPr>
          <p:cNvPr id="5" name="Text Placeholder 4">
            <a:extLst>
              <a:ext uri="{FF2B5EF4-FFF2-40B4-BE49-F238E27FC236}">
                <a16:creationId xmlns:a16="http://schemas.microsoft.com/office/drawing/2014/main" id="{D5C3860F-01BD-4B70-965C-C46447C9AC7A}"/>
              </a:ext>
            </a:extLst>
          </p:cNvPr>
          <p:cNvSpPr>
            <a:spLocks noGrp="1"/>
          </p:cNvSpPr>
          <p:nvPr>
            <p:ph type="body" sz="quarter" idx="3" hasCustomPrompt="1"/>
          </p:nvPr>
        </p:nvSpPr>
        <p:spPr>
          <a:xfrm>
            <a:off x="6172200" y="1128713"/>
            <a:ext cx="5413248" cy="823912"/>
          </a:xfrm>
          <a:prstGeom prst="rect">
            <a:avLst/>
          </a:prstGeom>
        </p:spPr>
        <p:txBody>
          <a:bodyPr anchor="ctr">
            <a:normAutofit/>
          </a:bodyPr>
          <a:lstStyle>
            <a:lvl1pPr marL="0" indent="0">
              <a:buNone/>
              <a:defRPr sz="2000" b="1"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E0D66BE8-B7C3-436E-B5E6-26BA9F5B1B34}"/>
              </a:ext>
            </a:extLst>
          </p:cNvPr>
          <p:cNvSpPr>
            <a:spLocks noGrp="1"/>
          </p:cNvSpPr>
          <p:nvPr>
            <p:ph sz="quarter" idx="4" hasCustomPrompt="1"/>
          </p:nvPr>
        </p:nvSpPr>
        <p:spPr>
          <a:xfrm>
            <a:off x="6172200" y="1952625"/>
            <a:ext cx="5413248" cy="3684588"/>
          </a:xfrm>
          <a:prstGeom prst="rect">
            <a:avLst/>
          </a:prstGeom>
        </p:spPr>
        <p:txBody>
          <a:bodyPr/>
          <a:lstStyle>
            <a:lvl1pPr>
              <a:defRPr sz="2800"/>
            </a:lvl1pPr>
          </a:lstStyle>
          <a:p>
            <a:pPr lvl="0"/>
            <a:r>
              <a:rPr lang="en-US"/>
              <a:t>Click to add text</a:t>
            </a:r>
          </a:p>
        </p:txBody>
      </p:sp>
      <p:sp>
        <p:nvSpPr>
          <p:cNvPr id="11" name="Slide Number Placeholder 5">
            <a:extLst>
              <a:ext uri="{FF2B5EF4-FFF2-40B4-BE49-F238E27FC236}">
                <a16:creationId xmlns:a16="http://schemas.microsoft.com/office/drawing/2014/main" id="{4A2D9CC6-4FF9-4482-ACE6-E5C59BD532F1}"/>
              </a:ext>
            </a:extLst>
          </p:cNvPr>
          <p:cNvSpPr>
            <a:spLocks noGrp="1"/>
          </p:cNvSpPr>
          <p:nvPr>
            <p:ph type="sldNum" sz="quarter" idx="11"/>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2" name="Title 1">
            <a:extLst>
              <a:ext uri="{FF2B5EF4-FFF2-40B4-BE49-F238E27FC236}">
                <a16:creationId xmlns:a16="http://schemas.microsoft.com/office/drawing/2014/main" id="{C114873F-1487-4F09-84A8-B75A889E26EB}"/>
              </a:ext>
            </a:extLst>
          </p:cNvPr>
          <p:cNvSpPr>
            <a:spLocks noGrp="1"/>
          </p:cNvSpPr>
          <p:nvPr>
            <p:ph type="title" hasCustomPrompt="1"/>
          </p:nvPr>
        </p:nvSpPr>
        <p:spPr>
          <a:xfrm>
            <a:off x="612648" y="365126"/>
            <a:ext cx="10972800" cy="628734"/>
          </a:xfrm>
        </p:spPr>
        <p:txBody>
          <a:bodyPr>
            <a:noAutofit/>
          </a:bodyPr>
          <a:lstStyle>
            <a:lvl1pPr>
              <a:defRPr sz="4000"/>
            </a:lvl1pPr>
          </a:lstStyle>
          <a:p>
            <a:r>
              <a:rPr lang="en-US" dirty="0"/>
              <a:t>Click to add title</a:t>
            </a:r>
          </a:p>
        </p:txBody>
      </p:sp>
      <p:cxnSp>
        <p:nvCxnSpPr>
          <p:cNvPr id="9" name="Straight Connector 8">
            <a:extLst>
              <a:ext uri="{FF2B5EF4-FFF2-40B4-BE49-F238E27FC236}">
                <a16:creationId xmlns:a16="http://schemas.microsoft.com/office/drawing/2014/main" id="{E2A0D2DF-6B61-453F-A4D4-CF7A0B78521B}"/>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2" name="hcSlideMaster.Two Colums with SubtitlesHeader">
            <a:extLst>
              <a:ext uri="{FF2B5EF4-FFF2-40B4-BE49-F238E27FC236}">
                <a16:creationId xmlns:a16="http://schemas.microsoft.com/office/drawing/2014/main" id="{777C181F-C22A-4DFF-E92D-C9FC40C1DF7A}"/>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13.Two Colums with SubtitlesHeader">
            <a:extLst>
              <a:ext uri="{FF2B5EF4-FFF2-40B4-BE49-F238E27FC236}">
                <a16:creationId xmlns:a16="http://schemas.microsoft.com/office/drawing/2014/main" id="{4A5A4C3A-B112-75B8-68F8-49F10310051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5158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149350"/>
            <a:ext cx="5410200" cy="4351338"/>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0" name="Title 1">
            <a:extLst>
              <a:ext uri="{FF2B5EF4-FFF2-40B4-BE49-F238E27FC236}">
                <a16:creationId xmlns:a16="http://schemas.microsoft.com/office/drawing/2014/main" id="{93F30621-099A-479F-B8A1-7A19E2D0A1D5}"/>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a:t>
            </a:r>
          </a:p>
        </p:txBody>
      </p:sp>
      <p:cxnSp>
        <p:nvCxnSpPr>
          <p:cNvPr id="7" name="Straight Connector 6">
            <a:extLst>
              <a:ext uri="{FF2B5EF4-FFF2-40B4-BE49-F238E27FC236}">
                <a16:creationId xmlns:a16="http://schemas.microsoft.com/office/drawing/2014/main" id="{C3FB075E-D0F7-45D3-BBA8-F513D2F688DF}"/>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2" name="hcSlideMaster.Two ColumnsHeader">
            <a:extLst>
              <a:ext uri="{FF2B5EF4-FFF2-40B4-BE49-F238E27FC236}">
                <a16:creationId xmlns:a16="http://schemas.microsoft.com/office/drawing/2014/main" id="{25E5D682-AB96-5F51-831C-77F79FABE25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7.Two ColumnsHeader">
            <a:extLst>
              <a:ext uri="{FF2B5EF4-FFF2-40B4-BE49-F238E27FC236}">
                <a16:creationId xmlns:a16="http://schemas.microsoft.com/office/drawing/2014/main" id="{63173723-CAA6-4660-0994-E6C4F27AC12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376607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Full-slide figur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9AC89CC5-3AD3-0405-9D5F-4AE48CD4F601}"/>
              </a:ext>
            </a:extLst>
          </p:cNvPr>
          <p:cNvSpPr>
            <a:spLocks noGrp="1"/>
          </p:cNvSpPr>
          <p:nvPr>
            <p:ph sz="quarter" idx="13" hasCustomPrompt="1"/>
          </p:nvPr>
        </p:nvSpPr>
        <p:spPr>
          <a:xfrm>
            <a:off x="3103563" y="263525"/>
            <a:ext cx="8924544" cy="5729288"/>
          </a:xfrm>
        </p:spPr>
        <p:txBody>
          <a:bodyPr/>
          <a:lstStyle>
            <a:lvl1pPr marL="0" indent="0">
              <a:buNone/>
              <a:defRPr/>
            </a:lvl1pPr>
          </a:lstStyle>
          <a:p>
            <a:pPr lvl="0"/>
            <a:r>
              <a:rPr lang="en-US" dirty="0"/>
              <a:t>Insert figure</a:t>
            </a:r>
          </a:p>
        </p:txBody>
      </p:sp>
      <p:sp>
        <p:nvSpPr>
          <p:cNvPr id="7" name="Rectangle 6">
            <a:extLst>
              <a:ext uri="{FF2B5EF4-FFF2-40B4-BE49-F238E27FC236}">
                <a16:creationId xmlns:a16="http://schemas.microsoft.com/office/drawing/2014/main" id="{A34C78C6-6FAE-438D-9FC0-F4D9ADF81B00}"/>
              </a:ext>
            </a:extLst>
          </p:cNvPr>
          <p:cNvSpPr/>
          <p:nvPr/>
        </p:nvSpPr>
        <p:spPr>
          <a:xfrm>
            <a:off x="16" y="0"/>
            <a:ext cx="2920984" cy="6858000"/>
          </a:xfrm>
          <a:prstGeom prst="rect">
            <a:avLst/>
          </a:prstGeom>
          <a:gradFill flip="none" rotWithShape="1">
            <a:gsLst>
              <a:gs pos="0">
                <a:srgbClr val="025695">
                  <a:shade val="30000"/>
                  <a:satMod val="115000"/>
                </a:srgbClr>
              </a:gs>
              <a:gs pos="50000">
                <a:srgbClr val="025695">
                  <a:shade val="67500"/>
                  <a:satMod val="115000"/>
                </a:srgbClr>
              </a:gs>
              <a:gs pos="100000">
                <a:srgbClr val="02569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2921000"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sp>
        <p:nvSpPr>
          <p:cNvPr id="19" name="Text Placeholder 18">
            <a:extLst>
              <a:ext uri="{FF2B5EF4-FFF2-40B4-BE49-F238E27FC236}">
                <a16:creationId xmlns:a16="http://schemas.microsoft.com/office/drawing/2014/main" id="{071A9EFF-D008-8A6F-C496-CA63B87A464B}"/>
              </a:ext>
            </a:extLst>
          </p:cNvPr>
          <p:cNvSpPr>
            <a:spLocks noGrp="1"/>
          </p:cNvSpPr>
          <p:nvPr>
            <p:ph type="body" sz="quarter" idx="10" hasCustomPrompt="1"/>
          </p:nvPr>
        </p:nvSpPr>
        <p:spPr>
          <a:xfrm>
            <a:off x="133358" y="264066"/>
            <a:ext cx="2654299" cy="3989118"/>
          </a:xfrm>
          <a:prstGeom prst="rect">
            <a:avLst/>
          </a:prstGeom>
        </p:spPr>
        <p:txBody>
          <a:bodyPr>
            <a:normAutofit/>
          </a:bodyPr>
          <a:lstStyle>
            <a:lvl1pPr marL="0" indent="0">
              <a:buNone/>
              <a:defRPr sz="2400" b="1">
                <a:solidFill>
                  <a:schemeClr val="bg1"/>
                </a:solidFill>
              </a:defRPr>
            </a:lvl1pPr>
          </a:lstStyle>
          <a:p>
            <a:pPr lvl="0"/>
            <a:r>
              <a:rPr lang="en-US"/>
              <a:t>Figure title</a:t>
            </a:r>
          </a:p>
        </p:txBody>
      </p:sp>
      <p:sp>
        <p:nvSpPr>
          <p:cNvPr id="21" name="Text Placeholder 20">
            <a:extLst>
              <a:ext uri="{FF2B5EF4-FFF2-40B4-BE49-F238E27FC236}">
                <a16:creationId xmlns:a16="http://schemas.microsoft.com/office/drawing/2014/main" id="{A368967B-698F-694A-B9FF-366EE9AC0342}"/>
              </a:ext>
            </a:extLst>
          </p:cNvPr>
          <p:cNvSpPr>
            <a:spLocks noGrp="1"/>
          </p:cNvSpPr>
          <p:nvPr>
            <p:ph type="body" sz="quarter" idx="11" hasCustomPrompt="1"/>
          </p:nvPr>
        </p:nvSpPr>
        <p:spPr>
          <a:xfrm>
            <a:off x="133358" y="4517250"/>
            <a:ext cx="2651760" cy="1666333"/>
          </a:xfrm>
          <a:prstGeom prst="rect">
            <a:avLst/>
          </a:prstGeom>
        </p:spPr>
        <p:txBody>
          <a:bodyPr/>
          <a:lstStyle>
            <a:lvl1pPr marL="0" indent="0">
              <a:buNone/>
              <a:defRPr sz="1100" b="1">
                <a:solidFill>
                  <a:schemeClr val="bg1"/>
                </a:solidFill>
              </a:defRPr>
            </a:lvl1pPr>
          </a:lstStyle>
          <a:p>
            <a:pPr lvl="0"/>
            <a:r>
              <a:rPr lang="en-US"/>
              <a:t>Citation</a:t>
            </a:r>
          </a:p>
        </p:txBody>
      </p:sp>
      <p:grpSp>
        <p:nvGrpSpPr>
          <p:cNvPr id="13" name="Group 12">
            <a:extLst>
              <a:ext uri="{FF2B5EF4-FFF2-40B4-BE49-F238E27FC236}">
                <a16:creationId xmlns:a16="http://schemas.microsoft.com/office/drawing/2014/main" id="{76B4EE14-9D36-E1F7-0A5E-2C7281705FA7}"/>
              </a:ext>
            </a:extLst>
          </p:cNvPr>
          <p:cNvGrpSpPr>
            <a:grpSpLocks noChangeAspect="1"/>
          </p:cNvGrpSpPr>
          <p:nvPr/>
        </p:nvGrpSpPr>
        <p:grpSpPr>
          <a:xfrm>
            <a:off x="221656" y="6417598"/>
            <a:ext cx="746936" cy="411480"/>
            <a:chOff x="1665033" y="288999"/>
            <a:chExt cx="1138087" cy="626961"/>
          </a:xfrm>
        </p:grpSpPr>
        <p:pic>
          <p:nvPicPr>
            <p:cNvPr id="15" name="Picture 2" descr="https://www.nsf.gov/images/logos/NSF_AllWhite_bitmap_Logo.png">
              <a:extLst>
                <a:ext uri="{FF2B5EF4-FFF2-40B4-BE49-F238E27FC236}">
                  <a16:creationId xmlns:a16="http://schemas.microsoft.com/office/drawing/2014/main" id="{D6B3938B-6542-F278-6C18-ACC6CCC62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background pattern&#10;&#10;Description automatically generated">
              <a:extLst>
                <a:ext uri="{FF2B5EF4-FFF2-40B4-BE49-F238E27FC236}">
                  <a16:creationId xmlns:a16="http://schemas.microsoft.com/office/drawing/2014/main" id="{CC31BD80-EC83-7AB6-4B01-8118A3B9CDC0}"/>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8" name="Straight Connector 17">
              <a:extLst>
                <a:ext uri="{FF2B5EF4-FFF2-40B4-BE49-F238E27FC236}">
                  <a16:creationId xmlns:a16="http://schemas.microsoft.com/office/drawing/2014/main" id="{46008334-5838-6B3B-7991-91D841CB92EC}"/>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hcSlideMaster.Full-slide figureHeader">
            <a:extLst>
              <a:ext uri="{FF2B5EF4-FFF2-40B4-BE49-F238E27FC236}">
                <a16:creationId xmlns:a16="http://schemas.microsoft.com/office/drawing/2014/main" id="{9F03A35A-AF4D-AF44-269B-EAF906A8440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3" name="hcSlideMaster13.Full-slide figureHeader">
            <a:extLst>
              <a:ext uri="{FF2B5EF4-FFF2-40B4-BE49-F238E27FC236}">
                <a16:creationId xmlns:a16="http://schemas.microsoft.com/office/drawing/2014/main" id="{E7596965-BB9B-FF41-141E-4C67BB70E83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358213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p:nvSpPr>
        <p:spPr>
          <a:xfrm>
            <a:off x="16" y="0"/>
            <a:ext cx="1548047" cy="6858000"/>
          </a:xfrm>
          <a:prstGeom prst="rect">
            <a:avLst/>
          </a:prstGeom>
          <a:gradFill flip="none" rotWithShape="1">
            <a:gsLst>
              <a:gs pos="0">
                <a:srgbClr val="025695">
                  <a:shade val="30000"/>
                  <a:satMod val="115000"/>
                </a:srgbClr>
              </a:gs>
              <a:gs pos="50000">
                <a:srgbClr val="025695">
                  <a:shade val="67500"/>
                  <a:satMod val="115000"/>
                </a:srgbClr>
              </a:gs>
              <a:gs pos="100000">
                <a:srgbClr val="025695">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1536843" y="-4572"/>
            <a:ext cx="64008" cy="6867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b="1">
                <a:solidFill>
                  <a:schemeClr val="tx1"/>
                </a:solidFill>
                <a:latin typeface="+mn-lt"/>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grpSp>
        <p:nvGrpSpPr>
          <p:cNvPr id="2" name="Group 1">
            <a:extLst>
              <a:ext uri="{FF2B5EF4-FFF2-40B4-BE49-F238E27FC236}">
                <a16:creationId xmlns:a16="http://schemas.microsoft.com/office/drawing/2014/main" id="{A8DFDAA6-5F76-6AA2-9CF3-02E3C8C5C113}"/>
              </a:ext>
            </a:extLst>
          </p:cNvPr>
          <p:cNvGrpSpPr>
            <a:grpSpLocks noChangeAspect="1"/>
          </p:cNvGrpSpPr>
          <p:nvPr/>
        </p:nvGrpSpPr>
        <p:grpSpPr>
          <a:xfrm>
            <a:off x="221656" y="6417598"/>
            <a:ext cx="746936" cy="411480"/>
            <a:chOff x="1665033" y="288999"/>
            <a:chExt cx="1138087" cy="626961"/>
          </a:xfrm>
        </p:grpSpPr>
        <p:pic>
          <p:nvPicPr>
            <p:cNvPr id="3" name="Picture 2" descr="https://www.nsf.gov/images/logos/NSF_AllWhite_bitmap_Logo.png">
              <a:extLst>
                <a:ext uri="{FF2B5EF4-FFF2-40B4-BE49-F238E27FC236}">
                  <a16:creationId xmlns:a16="http://schemas.microsoft.com/office/drawing/2014/main" id="{91092D24-5507-3122-503E-891A66D4B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ackground pattern&#10;&#10;Description automatically generated">
              <a:extLst>
                <a:ext uri="{FF2B5EF4-FFF2-40B4-BE49-F238E27FC236}">
                  <a16:creationId xmlns:a16="http://schemas.microsoft.com/office/drawing/2014/main" id="{7EC34CD6-A0A5-8469-3356-E999621C268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5" name="Straight Connector 4">
              <a:extLst>
                <a:ext uri="{FF2B5EF4-FFF2-40B4-BE49-F238E27FC236}">
                  <a16:creationId xmlns:a16="http://schemas.microsoft.com/office/drawing/2014/main" id="{50FBB71A-7F35-166A-8A08-282DBE88E4A4}"/>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hcSlideMaster.Section DividerHeader">
            <a:extLst>
              <a:ext uri="{FF2B5EF4-FFF2-40B4-BE49-F238E27FC236}">
                <a16:creationId xmlns:a16="http://schemas.microsoft.com/office/drawing/2014/main" id="{77F86A6A-E3AA-2174-587D-66244F60303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13.Section DividerHeader">
            <a:extLst>
              <a:ext uri="{FF2B5EF4-FFF2-40B4-BE49-F238E27FC236}">
                <a16:creationId xmlns:a16="http://schemas.microsoft.com/office/drawing/2014/main" id="{3D495EC6-F2D5-4177-C4D7-0E693C51546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242445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_No Line und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	</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4" name="hcSlideMaster.Title and Content_No Line under TitleHeader">
            <a:extLst>
              <a:ext uri="{FF2B5EF4-FFF2-40B4-BE49-F238E27FC236}">
                <a16:creationId xmlns:a16="http://schemas.microsoft.com/office/drawing/2014/main" id="{3A85FFB6-F0DD-9397-0F2C-397055150A5A}"/>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itle and Content_No Line under TitleHeader">
            <a:extLst>
              <a:ext uri="{FF2B5EF4-FFF2-40B4-BE49-F238E27FC236}">
                <a16:creationId xmlns:a16="http://schemas.microsoft.com/office/drawing/2014/main" id="{72969BE5-0A9F-380E-5748-355E99CD39C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06674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No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AC6-A5B2-6DD6-36AF-014B8683B643}"/>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a:t>
            </a:r>
          </a:p>
        </p:txBody>
      </p:sp>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tx1"/>
                </a:solidFill>
              </a:defRPr>
            </a:lvl1pPr>
          </a:lstStyle>
          <a:p>
            <a:fld id="{4E48A7F6-AEDB-4ACB-B5FE-41C9859837FA}" type="slidenum">
              <a:rPr lang="en-US" smtClean="0"/>
              <a:pPr/>
              <a:t>‹#›</a:t>
            </a:fld>
            <a:endParaRPr lang="en-US"/>
          </a:p>
        </p:txBody>
      </p:sp>
      <p:cxnSp>
        <p:nvCxnSpPr>
          <p:cNvPr id="4" name="Straight Connector 3">
            <a:extLst>
              <a:ext uri="{FF2B5EF4-FFF2-40B4-BE49-F238E27FC236}">
                <a16:creationId xmlns:a16="http://schemas.microsoft.com/office/drawing/2014/main" id="{CEF80D99-16C1-AE45-6F70-8CD87298F2D1}"/>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8F7E128C-E128-4A7B-D36B-46E266940CCD}"/>
              </a:ext>
            </a:extLst>
          </p:cNvPr>
          <p:cNvPicPr>
            <a:picLocks noChangeAspect="1"/>
          </p:cNvPicPr>
          <p:nvPr/>
        </p:nvPicPr>
        <p:blipFill>
          <a:blip r:embed="rId2"/>
          <a:stretch>
            <a:fillRect/>
          </a:stretch>
        </p:blipFill>
        <p:spPr>
          <a:xfrm>
            <a:off x="219456" y="6419088"/>
            <a:ext cx="928941" cy="411480"/>
          </a:xfrm>
          <a:prstGeom prst="rect">
            <a:avLst/>
          </a:prstGeom>
        </p:spPr>
      </p:pic>
      <p:sp>
        <p:nvSpPr>
          <p:cNvPr id="6" name="Content Placeholder 2">
            <a:extLst>
              <a:ext uri="{FF2B5EF4-FFF2-40B4-BE49-F238E27FC236}">
                <a16:creationId xmlns:a16="http://schemas.microsoft.com/office/drawing/2014/main" id="{7CA586F7-7ADC-2783-3C47-2126DA45F51C}"/>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a:t>Click to add text</a:t>
            </a:r>
          </a:p>
        </p:txBody>
      </p:sp>
      <p:sp>
        <p:nvSpPr>
          <p:cNvPr id="7" name="hcSlideMaster.No Bottom BarHeader">
            <a:extLst>
              <a:ext uri="{FF2B5EF4-FFF2-40B4-BE49-F238E27FC236}">
                <a16:creationId xmlns:a16="http://schemas.microsoft.com/office/drawing/2014/main" id="{375EE5AE-1AFA-16FE-3B46-1C1ACB9C2726}"/>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3.No Bottom BarHeader">
            <a:extLst>
              <a:ext uri="{FF2B5EF4-FFF2-40B4-BE49-F238E27FC236}">
                <a16:creationId xmlns:a16="http://schemas.microsoft.com/office/drawing/2014/main" id="{EAF2340B-2E5E-406B-158C-00549F412A3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259973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Section Divider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p:nvSpPr>
        <p:spPr>
          <a:xfrm>
            <a:off x="12993596" y="-1943100"/>
            <a:ext cx="154804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18938634-4A5A-400F-8FC2-A509DB028011}"/>
              </a:ext>
            </a:extLst>
          </p:cNvPr>
          <p:cNvSpPr/>
          <p:nvPr/>
        </p:nvSpPr>
        <p:spPr>
          <a:xfrm>
            <a:off x="1536843"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b="1">
                <a:solidFill>
                  <a:schemeClr val="bg1"/>
                </a:solidFill>
                <a:latin typeface="+mn-lt"/>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grpSp>
        <p:nvGrpSpPr>
          <p:cNvPr id="2" name="Group 1">
            <a:extLst>
              <a:ext uri="{FF2B5EF4-FFF2-40B4-BE49-F238E27FC236}">
                <a16:creationId xmlns:a16="http://schemas.microsoft.com/office/drawing/2014/main" id="{1B58C32C-447B-C9FD-E613-7500ABBBCCF4}"/>
              </a:ext>
            </a:extLst>
          </p:cNvPr>
          <p:cNvGrpSpPr>
            <a:grpSpLocks noChangeAspect="1"/>
          </p:cNvGrpSpPr>
          <p:nvPr/>
        </p:nvGrpSpPr>
        <p:grpSpPr>
          <a:xfrm>
            <a:off x="221656" y="6417598"/>
            <a:ext cx="746936" cy="411480"/>
            <a:chOff x="1665033" y="288999"/>
            <a:chExt cx="1138087" cy="626961"/>
          </a:xfrm>
        </p:grpSpPr>
        <p:pic>
          <p:nvPicPr>
            <p:cNvPr id="3" name="Picture 2" descr="https://www.nsf.gov/images/logos/NSF_AllWhite_bitmap_Logo.png">
              <a:extLst>
                <a:ext uri="{FF2B5EF4-FFF2-40B4-BE49-F238E27FC236}">
                  <a16:creationId xmlns:a16="http://schemas.microsoft.com/office/drawing/2014/main" id="{0AABA826-AA4E-0648-0FAA-3CEAFBB18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ackground pattern&#10;&#10;Description automatically generated">
              <a:extLst>
                <a:ext uri="{FF2B5EF4-FFF2-40B4-BE49-F238E27FC236}">
                  <a16:creationId xmlns:a16="http://schemas.microsoft.com/office/drawing/2014/main" id="{CC0A99D1-8A36-03EB-E197-12E0ACA2C6A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5" name="Straight Connector 4">
              <a:extLst>
                <a:ext uri="{FF2B5EF4-FFF2-40B4-BE49-F238E27FC236}">
                  <a16:creationId xmlns:a16="http://schemas.microsoft.com/office/drawing/2014/main" id="{0E8DF34B-EA50-8127-B1D3-3519F2AB53C0}"/>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hcSlideMaster.Section Divider_DarkHeader">
            <a:extLst>
              <a:ext uri="{FF2B5EF4-FFF2-40B4-BE49-F238E27FC236}">
                <a16:creationId xmlns:a16="http://schemas.microsoft.com/office/drawing/2014/main" id="{8F05332D-E2C6-73B6-42C8-CE40D387F0D6}"/>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9" name="hcSlideMaster13.Section Divider_DarkHeader">
            <a:extLst>
              <a:ext uri="{FF2B5EF4-FFF2-40B4-BE49-F238E27FC236}">
                <a16:creationId xmlns:a16="http://schemas.microsoft.com/office/drawing/2014/main" id="{E0AD208F-CECE-492F-D8F1-38AFF081FB8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795220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and Content_Dark">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AC6-A5B2-6DD6-36AF-014B8683B643}"/>
              </a:ext>
            </a:extLst>
          </p:cNvPr>
          <p:cNvSpPr>
            <a:spLocks noGrp="1"/>
          </p:cNvSpPr>
          <p:nvPr>
            <p:ph type="title" hasCustomPrompt="1"/>
          </p:nvPr>
        </p:nvSpPr>
        <p:spPr>
          <a:xfrm>
            <a:off x="609600" y="365126"/>
            <a:ext cx="10972800" cy="628734"/>
          </a:xfrm>
        </p:spPr>
        <p:txBody>
          <a:bodyPr/>
          <a:lstStyle>
            <a:lvl1pPr>
              <a:defRPr>
                <a:solidFill>
                  <a:schemeClr val="bg1"/>
                </a:solidFill>
              </a:defRPr>
            </a:lvl1pPr>
          </a:lstStyle>
          <a:p>
            <a:r>
              <a:rPr lang="en-US" dirty="0"/>
              <a:t>Click to add title</a:t>
            </a:r>
          </a:p>
        </p:txBody>
      </p:sp>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cxnSp>
        <p:nvCxnSpPr>
          <p:cNvPr id="4" name="Straight Connector 3">
            <a:extLst>
              <a:ext uri="{FF2B5EF4-FFF2-40B4-BE49-F238E27FC236}">
                <a16:creationId xmlns:a16="http://schemas.microsoft.com/office/drawing/2014/main" id="{CEF80D99-16C1-AE45-6F70-8CD87298F2D1}"/>
              </a:ext>
            </a:extLst>
          </p:cNvPr>
          <p:cNvCxnSpPr>
            <a:cxnSpLocks/>
          </p:cNvCxnSpPr>
          <p:nvPr/>
        </p:nvCxnSpPr>
        <p:spPr>
          <a:xfrm>
            <a:off x="609600" y="993859"/>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6" name="Content Placeholder 2">
            <a:extLst>
              <a:ext uri="{FF2B5EF4-FFF2-40B4-BE49-F238E27FC236}">
                <a16:creationId xmlns:a16="http://schemas.microsoft.com/office/drawing/2014/main" id="{7CA586F7-7ADC-2783-3C47-2126DA45F51C}"/>
              </a:ext>
            </a:extLst>
          </p:cNvPr>
          <p:cNvSpPr>
            <a:spLocks noGrp="1"/>
          </p:cNvSpPr>
          <p:nvPr>
            <p:ph idx="1" hasCustomPrompt="1"/>
          </p:nvPr>
        </p:nvSpPr>
        <p:spPr>
          <a:xfrm>
            <a:off x="609600" y="1143001"/>
            <a:ext cx="10972800" cy="5033962"/>
          </a:xfrm>
          <a:prstGeom prst="rect">
            <a:avLst/>
          </a:prstGeom>
        </p:spPr>
        <p:txBody>
          <a:bodyPr/>
          <a:lstStyle>
            <a:lvl1pPr marL="457200" indent="-457200">
              <a:buClr>
                <a:schemeClr val="bg1"/>
              </a:buClr>
              <a:buFont typeface="Arial" panose="020B0604020202020204" pitchFamily="34" charset="0"/>
              <a:buChar char="•"/>
              <a:defRPr>
                <a:solidFill>
                  <a:schemeClr val="bg1"/>
                </a:solidFill>
              </a:defRPr>
            </a:lvl1pPr>
            <a:lvl2pPr marL="806450" indent="-457200">
              <a:buClr>
                <a:schemeClr val="bg1"/>
              </a:buClr>
              <a:buFont typeface="Courier New" panose="02070309020205020404" pitchFamily="49" charset="0"/>
              <a:buChar char="o"/>
              <a:defRPr>
                <a:solidFill>
                  <a:schemeClr val="bg1"/>
                </a:solidFill>
              </a:defRPr>
            </a:lvl2pPr>
            <a:lvl3pPr marL="1030287" indent="-342900">
              <a:buClr>
                <a:schemeClr val="bg1"/>
              </a:buClr>
              <a:buFont typeface="Wingdings" panose="05000000000000000000" pitchFamily="2" charset="2"/>
              <a:buChar char="§"/>
              <a:defRPr>
                <a:solidFill>
                  <a:schemeClr val="bg1"/>
                </a:solidFill>
              </a:defRPr>
            </a:lvl3pPr>
            <a:lvl4pPr marL="1373188" indent="-342900">
              <a:buClr>
                <a:schemeClr val="bg1"/>
              </a:buClr>
              <a:buFont typeface="Arial" panose="020B0604020202020204" pitchFamily="34" charset="0"/>
              <a:buChar char="•"/>
              <a:defRPr>
                <a:solidFill>
                  <a:schemeClr val="bg1"/>
                </a:solidFill>
              </a:defRPr>
            </a:lvl4pPr>
          </a:lstStyle>
          <a:p>
            <a:pPr lvl="0"/>
            <a:r>
              <a:rPr lang="en-US" dirty="0"/>
              <a:t>Click to add text</a:t>
            </a:r>
          </a:p>
          <a:p>
            <a:pPr lvl="1"/>
            <a:r>
              <a:rPr lang="en-US" dirty="0"/>
              <a:t>Level 2</a:t>
            </a:r>
          </a:p>
          <a:p>
            <a:pPr lvl="2"/>
            <a:r>
              <a:rPr lang="en-US" dirty="0"/>
              <a:t>Level 3</a:t>
            </a:r>
          </a:p>
          <a:p>
            <a:pPr lvl="3"/>
            <a:r>
              <a:rPr lang="en-US" dirty="0"/>
              <a:t>Level 4</a:t>
            </a:r>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cxnSp>
        <p:nvCxnSpPr>
          <p:cNvPr id="5" name="Straight Connector 4">
            <a:extLst>
              <a:ext uri="{FF2B5EF4-FFF2-40B4-BE49-F238E27FC236}">
                <a16:creationId xmlns:a16="http://schemas.microsoft.com/office/drawing/2014/main" id="{F7AF706F-7FCB-7A86-8B87-5BF85F264DF2}"/>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17" name="Group 16">
            <a:extLst>
              <a:ext uri="{FF2B5EF4-FFF2-40B4-BE49-F238E27FC236}">
                <a16:creationId xmlns:a16="http://schemas.microsoft.com/office/drawing/2014/main" id="{A0471A71-F5BF-F157-BCE8-1F104E9D843D}"/>
              </a:ext>
            </a:extLst>
          </p:cNvPr>
          <p:cNvGrpSpPr>
            <a:grpSpLocks noChangeAspect="1"/>
          </p:cNvGrpSpPr>
          <p:nvPr/>
        </p:nvGrpSpPr>
        <p:grpSpPr>
          <a:xfrm>
            <a:off x="221656" y="6417598"/>
            <a:ext cx="746936" cy="411480"/>
            <a:chOff x="1665033" y="288999"/>
            <a:chExt cx="1138087" cy="626961"/>
          </a:xfrm>
        </p:grpSpPr>
        <p:pic>
          <p:nvPicPr>
            <p:cNvPr id="18" name="Picture 2" descr="https://www.nsf.gov/images/logos/NSF_AllWhite_bitmap_Logo.png">
              <a:extLst>
                <a:ext uri="{FF2B5EF4-FFF2-40B4-BE49-F238E27FC236}">
                  <a16:creationId xmlns:a16="http://schemas.microsoft.com/office/drawing/2014/main" id="{E152DAEF-AA92-9239-2B90-D9950CCAB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background pattern&#10;&#10;Description automatically generated">
              <a:extLst>
                <a:ext uri="{FF2B5EF4-FFF2-40B4-BE49-F238E27FC236}">
                  <a16:creationId xmlns:a16="http://schemas.microsoft.com/office/drawing/2014/main" id="{FD9AE35E-2214-B5AD-3C7A-988FFAF94266}"/>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20" name="Straight Connector 19">
              <a:extLst>
                <a:ext uri="{FF2B5EF4-FFF2-40B4-BE49-F238E27FC236}">
                  <a16:creationId xmlns:a16="http://schemas.microsoft.com/office/drawing/2014/main" id="{988794B9-2F12-0CF5-6051-58F7633E8D44}"/>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Title and Content_DarkHeader">
            <a:extLst>
              <a:ext uri="{FF2B5EF4-FFF2-40B4-BE49-F238E27FC236}">
                <a16:creationId xmlns:a16="http://schemas.microsoft.com/office/drawing/2014/main" id="{E696E0B3-E9C5-10BE-EF89-AFA6793AF77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3.Title and Content_DarkHeader">
            <a:extLst>
              <a:ext uri="{FF2B5EF4-FFF2-40B4-BE49-F238E27FC236}">
                <a16:creationId xmlns:a16="http://schemas.microsoft.com/office/drawing/2014/main" id="{B49E1937-876C-8CFA-B653-9154C856061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686926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Long Title and Content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Title 1">
            <a:extLst>
              <a:ext uri="{FF2B5EF4-FFF2-40B4-BE49-F238E27FC236}">
                <a16:creationId xmlns:a16="http://schemas.microsoft.com/office/drawing/2014/main" id="{16B48EB8-CACE-B00E-B646-A8E58BE45342}"/>
              </a:ext>
            </a:extLst>
          </p:cNvPr>
          <p:cNvSpPr>
            <a:spLocks noGrp="1"/>
          </p:cNvSpPr>
          <p:nvPr>
            <p:ph type="title" hasCustomPrompt="1"/>
          </p:nvPr>
        </p:nvSpPr>
        <p:spPr>
          <a:xfrm>
            <a:off x="609600" y="365125"/>
            <a:ext cx="10972800" cy="1263649"/>
          </a:xfrm>
        </p:spPr>
        <p:txBody>
          <a:bodyPr/>
          <a:lstStyle>
            <a:lvl1pPr>
              <a:defRPr>
                <a:solidFill>
                  <a:schemeClr val="bg1"/>
                </a:solidFill>
              </a:defRPr>
            </a:lvl1pPr>
          </a:lstStyle>
          <a:p>
            <a:r>
              <a:rPr lang="en-US"/>
              <a:t>Click to add a long title that spans two lines</a:t>
            </a:r>
          </a:p>
        </p:txBody>
      </p:sp>
      <p:sp>
        <p:nvSpPr>
          <p:cNvPr id="13" name="Content Placeholder 2">
            <a:extLst>
              <a:ext uri="{FF2B5EF4-FFF2-40B4-BE49-F238E27FC236}">
                <a16:creationId xmlns:a16="http://schemas.microsoft.com/office/drawing/2014/main" id="{6B711015-21F4-6B19-C7E1-00E2F13A0F3F}"/>
              </a:ext>
            </a:extLst>
          </p:cNvPr>
          <p:cNvSpPr>
            <a:spLocks noGrp="1"/>
          </p:cNvSpPr>
          <p:nvPr>
            <p:ph idx="1" hasCustomPrompt="1"/>
          </p:nvPr>
        </p:nvSpPr>
        <p:spPr>
          <a:xfrm>
            <a:off x="609600" y="1743076"/>
            <a:ext cx="10972800" cy="443388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dirty="0"/>
              <a:t>Click to add text</a:t>
            </a:r>
          </a:p>
          <a:p>
            <a:pPr lvl="1"/>
            <a:r>
              <a:rPr lang="en-US" dirty="0"/>
              <a:t>Level 2</a:t>
            </a:r>
          </a:p>
          <a:p>
            <a:pPr lvl="2"/>
            <a:r>
              <a:rPr lang="en-US" dirty="0"/>
              <a:t>Level 3</a:t>
            </a:r>
          </a:p>
          <a:p>
            <a:pPr lvl="3"/>
            <a:r>
              <a:rPr lang="en-US" dirty="0"/>
              <a:t>Level 4</a:t>
            </a:r>
          </a:p>
        </p:txBody>
      </p:sp>
      <p:cxnSp>
        <p:nvCxnSpPr>
          <p:cNvPr id="14" name="Straight Connector 13">
            <a:extLst>
              <a:ext uri="{FF2B5EF4-FFF2-40B4-BE49-F238E27FC236}">
                <a16:creationId xmlns:a16="http://schemas.microsoft.com/office/drawing/2014/main" id="{143E3A77-DBB9-83D4-E1FB-C8D44F4AEF98}"/>
              </a:ext>
            </a:extLst>
          </p:cNvPr>
          <p:cNvCxnSpPr>
            <a:cxnSpLocks/>
          </p:cNvCxnSpPr>
          <p:nvPr/>
        </p:nvCxnSpPr>
        <p:spPr>
          <a:xfrm>
            <a:off x="609600" y="1628774"/>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891FC3D3-9042-F0F8-DF8E-7F666317E998}"/>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4" name="Group 3">
            <a:extLst>
              <a:ext uri="{FF2B5EF4-FFF2-40B4-BE49-F238E27FC236}">
                <a16:creationId xmlns:a16="http://schemas.microsoft.com/office/drawing/2014/main" id="{546DDE6A-03D3-2E85-2B41-152CE44FDAFC}"/>
              </a:ext>
            </a:extLst>
          </p:cNvPr>
          <p:cNvGrpSpPr>
            <a:grpSpLocks noChangeAspect="1"/>
          </p:cNvGrpSpPr>
          <p:nvPr/>
        </p:nvGrpSpPr>
        <p:grpSpPr>
          <a:xfrm>
            <a:off x="221656" y="6417598"/>
            <a:ext cx="746936" cy="411480"/>
            <a:chOff x="1665033" y="288999"/>
            <a:chExt cx="1138087" cy="626961"/>
          </a:xfrm>
        </p:grpSpPr>
        <p:pic>
          <p:nvPicPr>
            <p:cNvPr id="6" name="Picture 2" descr="https://www.nsf.gov/images/logos/NSF_AllWhite_bitmap_Logo.png">
              <a:extLst>
                <a:ext uri="{FF2B5EF4-FFF2-40B4-BE49-F238E27FC236}">
                  <a16:creationId xmlns:a16="http://schemas.microsoft.com/office/drawing/2014/main" id="{586056D7-F7EF-A26D-7896-93D6022F9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background pattern&#10;&#10;Description automatically generated">
              <a:extLst>
                <a:ext uri="{FF2B5EF4-FFF2-40B4-BE49-F238E27FC236}">
                  <a16:creationId xmlns:a16="http://schemas.microsoft.com/office/drawing/2014/main" id="{D8142BA1-9E08-0B42-9050-A88ACFD74B5B}"/>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6" name="Straight Connector 15">
              <a:extLst>
                <a:ext uri="{FF2B5EF4-FFF2-40B4-BE49-F238E27FC236}">
                  <a16:creationId xmlns:a16="http://schemas.microsoft.com/office/drawing/2014/main" id="{A0055A51-B7C5-8839-2A0B-12BD91964AFF}"/>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Long Title and Content_DarkHeader">
            <a:extLst>
              <a:ext uri="{FF2B5EF4-FFF2-40B4-BE49-F238E27FC236}">
                <a16:creationId xmlns:a16="http://schemas.microsoft.com/office/drawing/2014/main" id="{4B67BED5-DE70-DFCB-13A4-F4F28E4A5395}"/>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3.Long Title and Content_DarkHeader">
            <a:extLst>
              <a:ext uri="{FF2B5EF4-FFF2-40B4-BE49-F238E27FC236}">
                <a16:creationId xmlns:a16="http://schemas.microsoft.com/office/drawing/2014/main" id="{7C8BDBDA-8A55-5AA7-8B0E-76A5C7A399E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8272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wo Columns_Dark">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0"/>
          <a:tileRect/>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Content Placeholder 2">
            <a:extLst>
              <a:ext uri="{FF2B5EF4-FFF2-40B4-BE49-F238E27FC236}">
                <a16:creationId xmlns:a16="http://schemas.microsoft.com/office/drawing/2014/main" id="{2B41C6C9-8110-B08D-991C-E1FBA1A3893B}"/>
              </a:ext>
            </a:extLst>
          </p:cNvPr>
          <p:cNvSpPr>
            <a:spLocks noGrp="1"/>
          </p:cNvSpPr>
          <p:nvPr>
            <p:ph sz="half" idx="1" hasCustomPrompt="1"/>
          </p:nvPr>
        </p:nvSpPr>
        <p:spPr>
          <a:xfrm>
            <a:off x="609600" y="1149350"/>
            <a:ext cx="5410200" cy="4351338"/>
          </a:xfrm>
          <a:prstGeom prst="rect">
            <a:avLst/>
          </a:prstGeom>
        </p:spPr>
        <p:txBody>
          <a:bodyPr/>
          <a:lstStyle>
            <a:lvl1pPr marL="344488" indent="-344488">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13" name="Content Placeholder 3">
            <a:extLst>
              <a:ext uri="{FF2B5EF4-FFF2-40B4-BE49-F238E27FC236}">
                <a16:creationId xmlns:a16="http://schemas.microsoft.com/office/drawing/2014/main" id="{6249BE76-FC8E-2D9E-59B3-3EE91CC7603B}"/>
              </a:ext>
            </a:extLst>
          </p:cNvPr>
          <p:cNvSpPr>
            <a:spLocks noGrp="1"/>
          </p:cNvSpPr>
          <p:nvPr>
            <p:ph sz="half" idx="2" hasCustomPrompt="1"/>
          </p:nvPr>
        </p:nvSpPr>
        <p:spPr>
          <a:xfrm>
            <a:off x="6172200" y="1149350"/>
            <a:ext cx="5410200" cy="4351338"/>
          </a:xfrm>
          <a:prstGeom prst="rect">
            <a:avLst/>
          </a:prstGeom>
        </p:spPr>
        <p:txBody>
          <a:bodyPr/>
          <a:lstStyle>
            <a:lvl1pPr marL="344488" indent="-344488">
              <a:buClr>
                <a:schemeClr val="bg1"/>
              </a:buClr>
              <a:buFont typeface="Arial" panose="020B0604020202020204" pitchFamily="34" charset="0"/>
              <a:buChar char="•"/>
              <a:defRPr lang="en-US" sz="3200" kern="1200">
                <a:solidFill>
                  <a:schemeClr val="bg1"/>
                </a:solidFill>
                <a:latin typeface="+mn-lt"/>
                <a:ea typeface="+mn-ea"/>
                <a:cs typeface="Arial" panose="020B0604020202020204" pitchFamily="34" charset="0"/>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14" name="Title 1">
            <a:extLst>
              <a:ext uri="{FF2B5EF4-FFF2-40B4-BE49-F238E27FC236}">
                <a16:creationId xmlns:a16="http://schemas.microsoft.com/office/drawing/2014/main" id="{7181EC03-5646-EE90-6580-9710BEC75930}"/>
              </a:ext>
            </a:extLst>
          </p:cNvPr>
          <p:cNvSpPr>
            <a:spLocks noGrp="1"/>
          </p:cNvSpPr>
          <p:nvPr>
            <p:ph type="title" hasCustomPrompt="1"/>
          </p:nvPr>
        </p:nvSpPr>
        <p:spPr>
          <a:xfrm>
            <a:off x="609600" y="365126"/>
            <a:ext cx="10972800" cy="628734"/>
          </a:xfrm>
        </p:spPr>
        <p:txBody>
          <a:bodyPr>
            <a:noAutofit/>
          </a:bodyPr>
          <a:lstStyle>
            <a:lvl1pPr>
              <a:defRPr sz="4000">
                <a:solidFill>
                  <a:schemeClr val="bg1"/>
                </a:solidFill>
              </a:defRPr>
            </a:lvl1pPr>
          </a:lstStyle>
          <a:p>
            <a:r>
              <a:rPr lang="en-US" dirty="0"/>
              <a:t>Click to add title</a:t>
            </a:r>
          </a:p>
        </p:txBody>
      </p:sp>
      <p:cxnSp>
        <p:nvCxnSpPr>
          <p:cNvPr id="15" name="Straight Connector 14">
            <a:extLst>
              <a:ext uri="{FF2B5EF4-FFF2-40B4-BE49-F238E27FC236}">
                <a16:creationId xmlns:a16="http://schemas.microsoft.com/office/drawing/2014/main" id="{8D6E62E3-A353-2270-8D0B-994BACF7B02E}"/>
              </a:ext>
            </a:extLst>
          </p:cNvPr>
          <p:cNvCxnSpPr>
            <a:cxnSpLocks/>
          </p:cNvCxnSpPr>
          <p:nvPr/>
        </p:nvCxnSpPr>
        <p:spPr>
          <a:xfrm>
            <a:off x="609600" y="993859"/>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6C139367-0F28-197F-04FA-5C4B4ADF5DBA}"/>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grpSp>
        <p:nvGrpSpPr>
          <p:cNvPr id="4" name="Group 3">
            <a:extLst>
              <a:ext uri="{FF2B5EF4-FFF2-40B4-BE49-F238E27FC236}">
                <a16:creationId xmlns:a16="http://schemas.microsoft.com/office/drawing/2014/main" id="{087F2F3A-AF5B-CE9E-AA2C-A4607210EEAE}"/>
              </a:ext>
            </a:extLst>
          </p:cNvPr>
          <p:cNvGrpSpPr>
            <a:grpSpLocks noChangeAspect="1"/>
          </p:cNvGrpSpPr>
          <p:nvPr/>
        </p:nvGrpSpPr>
        <p:grpSpPr>
          <a:xfrm>
            <a:off x="221656" y="6417598"/>
            <a:ext cx="746936" cy="411480"/>
            <a:chOff x="1665033" y="288999"/>
            <a:chExt cx="1138087" cy="626961"/>
          </a:xfrm>
        </p:grpSpPr>
        <p:pic>
          <p:nvPicPr>
            <p:cNvPr id="6" name="Picture 2" descr="https://www.nsf.gov/images/logos/NSF_AllWhite_bitmap_Logo.png">
              <a:extLst>
                <a:ext uri="{FF2B5EF4-FFF2-40B4-BE49-F238E27FC236}">
                  <a16:creationId xmlns:a16="http://schemas.microsoft.com/office/drawing/2014/main" id="{E1374B7A-C288-B87A-2A83-3E088C893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background pattern&#10;&#10;Description automatically generated">
              <a:extLst>
                <a:ext uri="{FF2B5EF4-FFF2-40B4-BE49-F238E27FC236}">
                  <a16:creationId xmlns:a16="http://schemas.microsoft.com/office/drawing/2014/main" id="{148AA39F-541F-295F-AAF4-4171CF7EB269}"/>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7" name="Straight Connector 16">
              <a:extLst>
                <a:ext uri="{FF2B5EF4-FFF2-40B4-BE49-F238E27FC236}">
                  <a16:creationId xmlns:a16="http://schemas.microsoft.com/office/drawing/2014/main" id="{B94515CC-234D-6579-1821-1CB7F65CA812}"/>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Two Columns_DarkHeader">
            <a:extLst>
              <a:ext uri="{FF2B5EF4-FFF2-40B4-BE49-F238E27FC236}">
                <a16:creationId xmlns:a16="http://schemas.microsoft.com/office/drawing/2014/main" id="{ABE824A8-723D-E588-D138-1EE475BB8DD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3.Two Columns_DarkHeader">
            <a:extLst>
              <a:ext uri="{FF2B5EF4-FFF2-40B4-BE49-F238E27FC236}">
                <a16:creationId xmlns:a16="http://schemas.microsoft.com/office/drawing/2014/main" id="{4F42DD52-2B1C-7507-DD61-BB8EBFA2C9C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276605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Long Title with Two Columns_Dark">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2A39C7-123C-DABE-5729-EC98E14D1A76}"/>
              </a:ext>
            </a:extLst>
          </p:cNvPr>
          <p:cNvSpPr>
            <a:spLocks noGrp="1"/>
          </p:cNvSpPr>
          <p:nvPr>
            <p:ph type="sldNum" sz="quarter" idx="10"/>
          </p:nvPr>
        </p:nvSpPr>
        <p:spPr/>
        <p:txBody>
          <a:bodyPr/>
          <a:lstStyle>
            <a:lvl1pPr>
              <a:defRPr>
                <a:solidFill>
                  <a:schemeClr val="bg1"/>
                </a:solidFill>
              </a:defRPr>
            </a:lvl1pPr>
          </a:lstStyle>
          <a:p>
            <a:fld id="{4E48A7F6-AEDB-4ACB-B5FE-41C9859837FA}" type="slidenum">
              <a:rPr lang="en-US" smtClean="0"/>
              <a:pPr/>
              <a:t>‹#›</a:t>
            </a:fld>
            <a:endParaRPr lang="en-US"/>
          </a:p>
        </p:txBody>
      </p:sp>
      <p:sp>
        <p:nvSpPr>
          <p:cNvPr id="12" name="Text Placeholder 4">
            <a:extLst>
              <a:ext uri="{FF2B5EF4-FFF2-40B4-BE49-F238E27FC236}">
                <a16:creationId xmlns:a16="http://schemas.microsoft.com/office/drawing/2014/main" id="{907C92A4-FB5D-6E25-C7DE-027A33EDAC7C}"/>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sp>
        <p:nvSpPr>
          <p:cNvPr id="5" name="Title 1">
            <a:extLst>
              <a:ext uri="{FF2B5EF4-FFF2-40B4-BE49-F238E27FC236}">
                <a16:creationId xmlns:a16="http://schemas.microsoft.com/office/drawing/2014/main" id="{16B48EB8-CACE-B00E-B646-A8E58BE45342}"/>
              </a:ext>
            </a:extLst>
          </p:cNvPr>
          <p:cNvSpPr>
            <a:spLocks noGrp="1"/>
          </p:cNvSpPr>
          <p:nvPr>
            <p:ph type="title" hasCustomPrompt="1"/>
          </p:nvPr>
        </p:nvSpPr>
        <p:spPr>
          <a:xfrm>
            <a:off x="609600" y="365125"/>
            <a:ext cx="10972800" cy="1263649"/>
          </a:xfrm>
        </p:spPr>
        <p:txBody>
          <a:bodyPr/>
          <a:lstStyle>
            <a:lvl1pPr>
              <a:defRPr>
                <a:solidFill>
                  <a:schemeClr val="bg1"/>
                </a:solidFill>
              </a:defRPr>
            </a:lvl1pPr>
          </a:lstStyle>
          <a:p>
            <a:r>
              <a:rPr lang="en-US"/>
              <a:t>Click to add a long title that spans two lines</a:t>
            </a:r>
          </a:p>
        </p:txBody>
      </p:sp>
      <p:cxnSp>
        <p:nvCxnSpPr>
          <p:cNvPr id="14" name="Straight Connector 13">
            <a:extLst>
              <a:ext uri="{FF2B5EF4-FFF2-40B4-BE49-F238E27FC236}">
                <a16:creationId xmlns:a16="http://schemas.microsoft.com/office/drawing/2014/main" id="{143E3A77-DBB9-83D4-E1FB-C8D44F4AEF98}"/>
              </a:ext>
            </a:extLst>
          </p:cNvPr>
          <p:cNvCxnSpPr>
            <a:cxnSpLocks/>
          </p:cNvCxnSpPr>
          <p:nvPr/>
        </p:nvCxnSpPr>
        <p:spPr>
          <a:xfrm>
            <a:off x="609600" y="1628774"/>
            <a:ext cx="10972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891FC3D3-9042-F0F8-DF8E-7F666317E998}"/>
              </a:ext>
            </a:extLst>
          </p:cNvPr>
          <p:cNvCxnSpPr>
            <a:cxnSpLocks/>
          </p:cNvCxnSpPr>
          <p:nvPr/>
        </p:nvCxnSpPr>
        <p:spPr>
          <a:xfrm>
            <a:off x="0" y="6272175"/>
            <a:ext cx="12192000" cy="0"/>
          </a:xfrm>
          <a:prstGeom prst="line">
            <a:avLst/>
          </a:prstGeom>
          <a:ln>
            <a:gradFill flip="none" rotWithShape="1">
              <a:gsLst>
                <a:gs pos="0">
                  <a:srgbClr val="FFFFFF">
                    <a:alpha val="60000"/>
                  </a:srgbClr>
                </a:gs>
                <a:gs pos="83000">
                  <a:schemeClr val="bg1">
                    <a:alpha val="75000"/>
                  </a:schemeClr>
                </a:gs>
                <a:gs pos="100000">
                  <a:schemeClr val="bg1">
                    <a:alpha val="0"/>
                  </a:schemeClr>
                </a:gs>
              </a:gsLst>
              <a:path path="circle">
                <a:fillToRect l="50000" t="50000" r="50000" b="50000"/>
              </a:path>
              <a:tileRect/>
            </a:gradFill>
          </a:ln>
        </p:spPr>
        <p:style>
          <a:lnRef idx="2">
            <a:schemeClr val="dk1"/>
          </a:lnRef>
          <a:fillRef idx="0">
            <a:schemeClr val="dk1"/>
          </a:fillRef>
          <a:effectRef idx="1">
            <a:schemeClr val="dk1"/>
          </a:effectRef>
          <a:fontRef idx="minor">
            <a:schemeClr val="tx1"/>
          </a:fontRef>
        </p:style>
      </p:cxnSp>
      <p:sp>
        <p:nvSpPr>
          <p:cNvPr id="4" name="Content Placeholder 2">
            <a:extLst>
              <a:ext uri="{FF2B5EF4-FFF2-40B4-BE49-F238E27FC236}">
                <a16:creationId xmlns:a16="http://schemas.microsoft.com/office/drawing/2014/main" id="{934A1F23-0905-9940-2F33-FB8C53D09E8D}"/>
              </a:ext>
            </a:extLst>
          </p:cNvPr>
          <p:cNvSpPr>
            <a:spLocks noGrp="1"/>
          </p:cNvSpPr>
          <p:nvPr>
            <p:ph sz="half" idx="1" hasCustomPrompt="1"/>
          </p:nvPr>
        </p:nvSpPr>
        <p:spPr>
          <a:xfrm>
            <a:off x="609600" y="1815628"/>
            <a:ext cx="5410200" cy="3685059"/>
          </a:xfrm>
          <a:prstGeom prst="rect">
            <a:avLst/>
          </a:prstGeom>
        </p:spPr>
        <p:txBody>
          <a:bodyPr/>
          <a:lstStyle>
            <a:lvl1pPr marL="344488" indent="-344488">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sp>
        <p:nvSpPr>
          <p:cNvPr id="6" name="Content Placeholder 3">
            <a:extLst>
              <a:ext uri="{FF2B5EF4-FFF2-40B4-BE49-F238E27FC236}">
                <a16:creationId xmlns:a16="http://schemas.microsoft.com/office/drawing/2014/main" id="{1D507DF9-03C4-13AC-F44E-97A484DA700D}"/>
              </a:ext>
            </a:extLst>
          </p:cNvPr>
          <p:cNvSpPr>
            <a:spLocks noGrp="1"/>
          </p:cNvSpPr>
          <p:nvPr>
            <p:ph sz="half" idx="2" hasCustomPrompt="1"/>
          </p:nvPr>
        </p:nvSpPr>
        <p:spPr>
          <a:xfrm>
            <a:off x="6172200" y="1813620"/>
            <a:ext cx="5410200" cy="3687068"/>
          </a:xfrm>
          <a:prstGeom prst="rect">
            <a:avLst/>
          </a:prstGeom>
        </p:spPr>
        <p:txBody>
          <a:bodyPr/>
          <a:lstStyle>
            <a:lvl1pPr marL="344488" indent="-344488">
              <a:buClr>
                <a:schemeClr val="bg1"/>
              </a:buClr>
              <a:buFont typeface="Arial" panose="020B0604020202020204" pitchFamily="34" charset="0"/>
              <a:buChar char="•"/>
              <a:defRPr lang="en-US" sz="3200" kern="1200">
                <a:solidFill>
                  <a:schemeClr val="bg1"/>
                </a:solidFill>
                <a:latin typeface="+mn-lt"/>
                <a:ea typeface="+mn-ea"/>
                <a:cs typeface="Arial" panose="020B0604020202020204" pitchFamily="34" charset="0"/>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add text</a:t>
            </a:r>
          </a:p>
          <a:p>
            <a:pPr lvl="1"/>
            <a:r>
              <a:rPr lang="en-US" dirty="0"/>
              <a:t>Level 2</a:t>
            </a:r>
          </a:p>
          <a:p>
            <a:pPr lvl="2"/>
            <a:r>
              <a:rPr lang="en-US" dirty="0"/>
              <a:t>Level 3</a:t>
            </a:r>
          </a:p>
        </p:txBody>
      </p:sp>
      <p:grpSp>
        <p:nvGrpSpPr>
          <p:cNvPr id="13" name="Group 12">
            <a:extLst>
              <a:ext uri="{FF2B5EF4-FFF2-40B4-BE49-F238E27FC236}">
                <a16:creationId xmlns:a16="http://schemas.microsoft.com/office/drawing/2014/main" id="{3A507701-C25B-02DE-48F4-2129E674D40A}"/>
              </a:ext>
            </a:extLst>
          </p:cNvPr>
          <p:cNvGrpSpPr>
            <a:grpSpLocks noChangeAspect="1"/>
          </p:cNvGrpSpPr>
          <p:nvPr/>
        </p:nvGrpSpPr>
        <p:grpSpPr>
          <a:xfrm>
            <a:off x="221656" y="6417598"/>
            <a:ext cx="746936" cy="411480"/>
            <a:chOff x="1665033" y="288999"/>
            <a:chExt cx="1138087" cy="626961"/>
          </a:xfrm>
        </p:grpSpPr>
        <p:pic>
          <p:nvPicPr>
            <p:cNvPr id="15" name="Picture 2" descr="https://www.nsf.gov/images/logos/NSF_AllWhite_bitmap_Logo.png">
              <a:extLst>
                <a:ext uri="{FF2B5EF4-FFF2-40B4-BE49-F238E27FC236}">
                  <a16:creationId xmlns:a16="http://schemas.microsoft.com/office/drawing/2014/main" id="{15B0E5CE-D906-4702-11D5-8C241DC11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background pattern&#10;&#10;Description automatically generated">
              <a:extLst>
                <a:ext uri="{FF2B5EF4-FFF2-40B4-BE49-F238E27FC236}">
                  <a16:creationId xmlns:a16="http://schemas.microsoft.com/office/drawing/2014/main" id="{F21335F0-5EC6-1C94-BDAC-2C595F1F8567}"/>
                </a:ext>
              </a:extLst>
            </p:cNvPr>
            <p:cNvPicPr>
              <a:picLocks noChangeAspect="1"/>
            </p:cNvPicPr>
            <p:nvPr/>
          </p:nvPicPr>
          <p:blipFill>
            <a:blip r:embed="rId3"/>
            <a:stretch>
              <a:fillRect/>
            </a:stretch>
          </p:blipFill>
          <p:spPr>
            <a:xfrm>
              <a:off x="2371884" y="346433"/>
              <a:ext cx="431236" cy="512093"/>
            </a:xfrm>
            <a:prstGeom prst="rect">
              <a:avLst/>
            </a:prstGeom>
          </p:spPr>
        </p:pic>
        <p:cxnSp>
          <p:nvCxnSpPr>
            <p:cNvPr id="17" name="Straight Connector 16">
              <a:extLst>
                <a:ext uri="{FF2B5EF4-FFF2-40B4-BE49-F238E27FC236}">
                  <a16:creationId xmlns:a16="http://schemas.microsoft.com/office/drawing/2014/main" id="{AAB4A48E-831D-5D8A-7EC3-08748D5187C6}"/>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hcSlideMaster.Long Title with Two Columns_DarkHeader">
            <a:extLst>
              <a:ext uri="{FF2B5EF4-FFF2-40B4-BE49-F238E27FC236}">
                <a16:creationId xmlns:a16="http://schemas.microsoft.com/office/drawing/2014/main" id="{10E22011-8194-29B8-513F-5E259246F6AD}"/>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SlideMaster13.Long Title with Two Columns_DarkHeader">
            <a:extLst>
              <a:ext uri="{FF2B5EF4-FFF2-40B4-BE49-F238E27FC236}">
                <a16:creationId xmlns:a16="http://schemas.microsoft.com/office/drawing/2014/main" id="{DAACB6F3-7058-1750-C0FE-EEDC49F5775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623988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End slide_Option1">
    <p:bg>
      <p:bgPr>
        <a:gradFill>
          <a:gsLst>
            <a:gs pos="0">
              <a:srgbClr val="002F5E"/>
            </a:gs>
            <a:gs pos="50000">
              <a:schemeClr val="accent1"/>
            </a:gs>
            <a:gs pos="100000">
              <a:schemeClr val="accent1"/>
            </a:gs>
          </a:gsLst>
          <a:lin ang="18900000" scaled="0"/>
        </a:gra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E48A7F6-AEDB-4ACB-B5FE-41C9859837FA}" type="slidenum">
              <a:rPr lang="en-US" smtClean="0"/>
              <a:pPr/>
              <a:t>‹#›</a:t>
            </a:fld>
            <a:endParaRPr lang="en-US" dirty="0"/>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840098" y="3611364"/>
            <a:ext cx="10972800" cy="2306005"/>
          </a:xfrm>
          <a:prstGeom prst="rect">
            <a:avLst/>
          </a:prstGeom>
        </p:spPr>
        <p:txBody>
          <a:bodyPr anchor="t"/>
          <a:lstStyle>
            <a:lvl1pPr marL="0" indent="0">
              <a:lnSpc>
                <a:spcPct val="110000"/>
              </a:lnSpc>
              <a:spcBef>
                <a:spcPts val="0"/>
              </a:spcBef>
              <a:buNone/>
              <a:defRPr b="1">
                <a:solidFill>
                  <a:schemeClr val="bg1"/>
                </a:solidFill>
                <a:latin typeface="+mn-lt"/>
                <a:cs typeface="Arial" panose="020B0604020202020204" pitchFamily="34" charset="0"/>
              </a:defRPr>
            </a:lvl1pPr>
          </a:lstStyle>
          <a:p>
            <a:pPr lvl="0"/>
            <a:r>
              <a:rPr lang="en-US" dirty="0"/>
              <a:t>Contact Information</a:t>
            </a:r>
          </a:p>
        </p:txBody>
      </p:sp>
      <p:grpSp>
        <p:nvGrpSpPr>
          <p:cNvPr id="17" name="Group 16">
            <a:extLst>
              <a:ext uri="{FF2B5EF4-FFF2-40B4-BE49-F238E27FC236}">
                <a16:creationId xmlns:a16="http://schemas.microsoft.com/office/drawing/2014/main" id="{21989FC7-67CF-D82E-7DB6-FE17FA73397B}"/>
              </a:ext>
            </a:extLst>
          </p:cNvPr>
          <p:cNvGrpSpPr>
            <a:grpSpLocks noGrp="1" noUngrp="1" noRot="1" noMove="1" noResize="1"/>
          </p:cNvGrpSpPr>
          <p:nvPr/>
        </p:nvGrpSpPr>
        <p:grpSpPr>
          <a:xfrm>
            <a:off x="-1128" y="0"/>
            <a:ext cx="12198096" cy="3341997"/>
            <a:chOff x="-1128" y="0"/>
            <a:chExt cx="12198096" cy="3341997"/>
          </a:xfrm>
        </p:grpSpPr>
        <p:sp>
          <p:nvSpPr>
            <p:cNvPr id="15" name="Rectangle 14">
              <a:extLst>
                <a:ext uri="{FF2B5EF4-FFF2-40B4-BE49-F238E27FC236}">
                  <a16:creationId xmlns:a16="http://schemas.microsoft.com/office/drawing/2014/main" id="{33AD8440-C413-3BB9-D6ED-AFDDF80D76BD}"/>
                </a:ext>
              </a:extLst>
            </p:cNvPr>
            <p:cNvSpPr>
              <a:spLocks noGrp="1" noRot="1" noMove="1" noResize="1" noEditPoints="1" noAdjustHandles="1" noChangeArrowheads="1" noChangeShapeType="1"/>
            </p:cNvSpPr>
            <p:nvPr/>
          </p:nvSpPr>
          <p:spPr>
            <a:xfrm>
              <a:off x="-1128" y="0"/>
              <a:ext cx="12198096" cy="327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613C18-22AD-470B-AF8D-48A540C40390}"/>
                </a:ext>
              </a:extLst>
            </p:cNvPr>
            <p:cNvSpPr>
              <a:spLocks noGrp="1" noRot="1" noMove="1" noResize="1" noEditPoints="1" noAdjustHandles="1" noChangeArrowheads="1" noChangeShapeType="1"/>
            </p:cNvSpPr>
            <p:nvPr/>
          </p:nvSpPr>
          <p:spPr>
            <a:xfrm>
              <a:off x="-1128" y="3277989"/>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descr="Logo&#10;&#10;Description automatically generated">
              <a:extLst>
                <a:ext uri="{FF2B5EF4-FFF2-40B4-BE49-F238E27FC236}">
                  <a16:creationId xmlns:a16="http://schemas.microsoft.com/office/drawing/2014/main" id="{B26A9385-DA15-B263-D9AE-77483C34011C}"/>
                </a:ext>
              </a:extLst>
            </p:cNvPr>
            <p:cNvPicPr>
              <a:picLocks noGrp="1" noRot="1" noChangeAspect="1" noMove="1" noResize="1" noEditPoints="1" noAdjustHandles="1" noChangeArrowheads="1" noChangeShapeType="1" noCrop="1"/>
            </p:cNvPicPr>
            <p:nvPr/>
          </p:nvPicPr>
          <p:blipFill>
            <a:blip r:embed="rId2"/>
            <a:stretch>
              <a:fillRect/>
            </a:stretch>
          </p:blipFill>
          <p:spPr>
            <a:xfrm>
              <a:off x="4360133" y="842504"/>
              <a:ext cx="3471734" cy="2002536"/>
            </a:xfrm>
            <a:prstGeom prst="rect">
              <a:avLst/>
            </a:prstGeom>
          </p:spPr>
        </p:pic>
      </p:grpSp>
      <p:grpSp>
        <p:nvGrpSpPr>
          <p:cNvPr id="14" name="Group 13">
            <a:extLst>
              <a:ext uri="{FF2B5EF4-FFF2-40B4-BE49-F238E27FC236}">
                <a16:creationId xmlns:a16="http://schemas.microsoft.com/office/drawing/2014/main" id="{72E81CEE-4CB2-729D-9CE8-34A26A3A8714}"/>
              </a:ext>
            </a:extLst>
          </p:cNvPr>
          <p:cNvGrpSpPr/>
          <p:nvPr/>
        </p:nvGrpSpPr>
        <p:grpSpPr>
          <a:xfrm>
            <a:off x="5395259" y="6476146"/>
            <a:ext cx="1401483" cy="307777"/>
            <a:chOff x="840098" y="6476146"/>
            <a:chExt cx="1401483" cy="307777"/>
          </a:xfrm>
        </p:grpSpPr>
        <p:sp>
          <p:nvSpPr>
            <p:cNvPr id="3" name="TextBox 2">
              <a:extLst>
                <a:ext uri="{FF2B5EF4-FFF2-40B4-BE49-F238E27FC236}">
                  <a16:creationId xmlns:a16="http://schemas.microsoft.com/office/drawing/2014/main" id="{C2168958-2F86-C4E6-3A26-7B84ABE44CAB}"/>
                </a:ext>
              </a:extLst>
            </p:cNvPr>
            <p:cNvSpPr txBox="1"/>
            <p:nvPr/>
          </p:nvSpPr>
          <p:spPr>
            <a:xfrm>
              <a:off x="1022978" y="6476146"/>
              <a:ext cx="1218603" cy="307777"/>
            </a:xfrm>
            <a:prstGeom prst="rect">
              <a:avLst/>
            </a:prstGeom>
            <a:noFill/>
          </p:spPr>
          <p:txBody>
            <a:bodyPr wrap="none" rtlCol="0">
              <a:spAutoFit/>
            </a:bodyPr>
            <a:lstStyle/>
            <a:p>
              <a:r>
                <a:rPr lang="en-US" sz="1400" b="1" dirty="0">
                  <a:solidFill>
                    <a:schemeClr val="bg1"/>
                  </a:solidFill>
                </a:rPr>
                <a:t>@</a:t>
              </a:r>
              <a:r>
                <a:rPr lang="en-US" sz="1400" b="1" dirty="0">
                  <a:solidFill>
                    <a:schemeClr val="bg1"/>
                  </a:solidFill>
                  <a:hlinkClick r:id="rId3">
                    <a:extLst>
                      <a:ext uri="{A12FA001-AC4F-418D-AE19-62706E023703}">
                        <ahyp:hlinkClr xmlns:ahyp="http://schemas.microsoft.com/office/drawing/2018/hyperlinkcolor" val="tx"/>
                      </a:ext>
                    </a:extLst>
                  </a:hlinkClick>
                </a:rPr>
                <a:t>NCSESgov</a:t>
              </a:r>
              <a:endParaRPr lang="en-US" sz="1400" b="1" dirty="0">
                <a:solidFill>
                  <a:schemeClr val="bg1"/>
                </a:solidFill>
              </a:endParaRPr>
            </a:p>
          </p:txBody>
        </p:sp>
        <p:pic>
          <p:nvPicPr>
            <p:cNvPr id="10" name="Picture 9" descr="A white circle with a black background&#10;&#10;Description automatically generated with low confidence">
              <a:extLst>
                <a:ext uri="{FF2B5EF4-FFF2-40B4-BE49-F238E27FC236}">
                  <a16:creationId xmlns:a16="http://schemas.microsoft.com/office/drawing/2014/main" id="{D2A468DE-CF08-8BD1-F9AB-8375F7DE08D6}"/>
                </a:ext>
              </a:extLst>
            </p:cNvPr>
            <p:cNvPicPr>
              <a:picLocks noChangeAspect="1"/>
            </p:cNvPicPr>
            <p:nvPr/>
          </p:nvPicPr>
          <p:blipFill>
            <a:blip r:embed="rId4"/>
            <a:stretch>
              <a:fillRect/>
            </a:stretch>
          </p:blipFill>
          <p:spPr>
            <a:xfrm>
              <a:off x="840098" y="6538595"/>
              <a:ext cx="182880" cy="182880"/>
            </a:xfrm>
            <a:prstGeom prst="rect">
              <a:avLst/>
            </a:prstGeom>
          </p:spPr>
        </p:pic>
      </p:grpSp>
      <p:grpSp>
        <p:nvGrpSpPr>
          <p:cNvPr id="13" name="Group 12">
            <a:extLst>
              <a:ext uri="{FF2B5EF4-FFF2-40B4-BE49-F238E27FC236}">
                <a16:creationId xmlns:a16="http://schemas.microsoft.com/office/drawing/2014/main" id="{F5354DF1-89E5-79B6-BE41-E953B05165FC}"/>
              </a:ext>
            </a:extLst>
          </p:cNvPr>
          <p:cNvGrpSpPr/>
          <p:nvPr/>
        </p:nvGrpSpPr>
        <p:grpSpPr>
          <a:xfrm>
            <a:off x="4951018" y="6252289"/>
            <a:ext cx="2289965" cy="307777"/>
            <a:chOff x="840098" y="6252289"/>
            <a:chExt cx="2289965" cy="307777"/>
          </a:xfrm>
        </p:grpSpPr>
        <p:pic>
          <p:nvPicPr>
            <p:cNvPr id="8" name="Picture 7" descr="Icon&#10;&#10;Description automatically generated">
              <a:extLst>
                <a:ext uri="{FF2B5EF4-FFF2-40B4-BE49-F238E27FC236}">
                  <a16:creationId xmlns:a16="http://schemas.microsoft.com/office/drawing/2014/main" id="{07444BF8-1538-9AB4-3DCC-0B4F24CE0464}"/>
                </a:ext>
              </a:extLst>
            </p:cNvPr>
            <p:cNvPicPr>
              <a:picLocks noChangeAspect="1"/>
            </p:cNvPicPr>
            <p:nvPr/>
          </p:nvPicPr>
          <p:blipFill>
            <a:blip r:embed="rId5"/>
            <a:stretch>
              <a:fillRect/>
            </a:stretch>
          </p:blipFill>
          <p:spPr>
            <a:xfrm>
              <a:off x="840098" y="6314738"/>
              <a:ext cx="182880" cy="182880"/>
            </a:xfrm>
            <a:prstGeom prst="rect">
              <a:avLst/>
            </a:prstGeom>
          </p:spPr>
        </p:pic>
        <p:sp>
          <p:nvSpPr>
            <p:cNvPr id="12" name="TextBox 11">
              <a:extLst>
                <a:ext uri="{FF2B5EF4-FFF2-40B4-BE49-F238E27FC236}">
                  <a16:creationId xmlns:a16="http://schemas.microsoft.com/office/drawing/2014/main" id="{940854E8-777C-61CB-17EF-782CCD456549}"/>
                </a:ext>
              </a:extLst>
            </p:cNvPr>
            <p:cNvSpPr txBox="1"/>
            <p:nvPr/>
          </p:nvSpPr>
          <p:spPr>
            <a:xfrm>
              <a:off x="1022979" y="6252289"/>
              <a:ext cx="2107084" cy="307777"/>
            </a:xfrm>
            <a:prstGeom prst="rect">
              <a:avLst/>
            </a:prstGeom>
            <a:noFill/>
          </p:spPr>
          <p:txBody>
            <a:bodyPr wrap="square">
              <a:spAutoFit/>
            </a:bodyPr>
            <a:lstStyle/>
            <a:p>
              <a:pPr marL="0" indent="0">
                <a:buFont typeface="Arial" panose="020B0604020202020204" pitchFamily="34" charset="0"/>
                <a:buNone/>
              </a:pPr>
              <a:r>
                <a:rPr lang="en-US" sz="1400" b="1" dirty="0">
                  <a:solidFill>
                    <a:schemeClr val="bg1"/>
                  </a:solidFill>
                  <a:hlinkClick r:id="rId6">
                    <a:extLst>
                      <a:ext uri="{A12FA001-AC4F-418D-AE19-62706E023703}">
                        <ahyp:hlinkClr xmlns:ahyp="http://schemas.microsoft.com/office/drawing/2018/hyperlinkcolor" val="tx"/>
                      </a:ext>
                    </a:extLst>
                  </a:hlinkClick>
                </a:rPr>
                <a:t>https://ncses.nsf.gov</a:t>
              </a:r>
              <a:endParaRPr lang="en-US" sz="1400" b="1" dirty="0">
                <a:solidFill>
                  <a:schemeClr val="bg1"/>
                </a:solidFill>
              </a:endParaRPr>
            </a:p>
          </p:txBody>
        </p:sp>
      </p:grpSp>
      <p:sp>
        <p:nvSpPr>
          <p:cNvPr id="5" name="hcSlideMaster.End slide_Option1Header">
            <a:extLst>
              <a:ext uri="{FF2B5EF4-FFF2-40B4-BE49-F238E27FC236}">
                <a16:creationId xmlns:a16="http://schemas.microsoft.com/office/drawing/2014/main" id="{DD70E166-DCF2-6363-8622-9C9C51C16DC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13.End slide_Option1Header">
            <a:extLst>
              <a:ext uri="{FF2B5EF4-FFF2-40B4-BE49-F238E27FC236}">
                <a16:creationId xmlns:a16="http://schemas.microsoft.com/office/drawing/2014/main" id="{BD6B1C12-A002-E193-0464-76F36955FD5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0762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with Long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609600" y="1772238"/>
            <a:ext cx="5410200" cy="3685032"/>
          </a:xfrm>
          <a:prstGeom prst="rect">
            <a:avLst/>
          </a:prstGeom>
        </p:spPr>
        <p:txBody>
          <a:bodyPr/>
          <a:lstStyle>
            <a:lvl1pPr marL="344488" indent="-344488">
              <a:buFont typeface="Arial" panose="020B0604020202020204" pitchFamily="34" charset="0"/>
              <a:buChar char="•"/>
              <a:defRPr/>
            </a:lvl1pPr>
          </a:lstStyle>
          <a:p>
            <a:pPr lvl="0"/>
            <a:r>
              <a:rPr lang="en-US" dirty="0"/>
              <a:t>Click to add text</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772238"/>
            <a:ext cx="5410200" cy="3685032"/>
          </a:xfrm>
          <a:prstGeom prst="rect">
            <a:avLst/>
          </a:prstGeom>
        </p:spPr>
        <p:txBody>
          <a:bodyPr/>
          <a:lstStyle>
            <a:lvl1pPr marL="344488" indent="-344488">
              <a:buFont typeface="Arial" panose="020B0604020202020204" pitchFamily="34" charset="0"/>
              <a:buChar char="•"/>
              <a:defRPr/>
            </a:lvl1pPr>
          </a:lstStyle>
          <a:p>
            <a:pPr lvl="0"/>
            <a:r>
              <a:rPr lang="en-US"/>
              <a:t>Click to add text</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2" name="Title 1">
            <a:extLst>
              <a:ext uri="{FF2B5EF4-FFF2-40B4-BE49-F238E27FC236}">
                <a16:creationId xmlns:a16="http://schemas.microsoft.com/office/drawing/2014/main" id="{9E330B70-96BD-853A-FE1C-B74A7161788C}"/>
              </a:ext>
            </a:extLst>
          </p:cNvPr>
          <p:cNvSpPr>
            <a:spLocks noGrp="1"/>
          </p:cNvSpPr>
          <p:nvPr>
            <p:ph type="title" hasCustomPrompt="1"/>
          </p:nvPr>
        </p:nvSpPr>
        <p:spPr>
          <a:xfrm>
            <a:off x="609600" y="365125"/>
            <a:ext cx="10972800" cy="1263649"/>
          </a:xfrm>
        </p:spPr>
        <p:txBody>
          <a:bodyPr>
            <a:normAutofit/>
          </a:bodyPr>
          <a:lstStyle>
            <a:lvl1pPr>
              <a:defRPr sz="4000"/>
            </a:lvl1pPr>
          </a:lstStyle>
          <a:p>
            <a:r>
              <a:rPr lang="en-US" dirty="0"/>
              <a:t>Click to add a long title that spans two lines</a:t>
            </a:r>
          </a:p>
        </p:txBody>
      </p:sp>
      <p:cxnSp>
        <p:nvCxnSpPr>
          <p:cNvPr id="5" name="Straight Connector 4">
            <a:extLst>
              <a:ext uri="{FF2B5EF4-FFF2-40B4-BE49-F238E27FC236}">
                <a16:creationId xmlns:a16="http://schemas.microsoft.com/office/drawing/2014/main" id="{4CAF66F4-6B49-339A-7335-6DA156744A00}"/>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6" name="hcSlideMaster.Two Columns with Long TitleHeader">
            <a:extLst>
              <a:ext uri="{FF2B5EF4-FFF2-40B4-BE49-F238E27FC236}">
                <a16:creationId xmlns:a16="http://schemas.microsoft.com/office/drawing/2014/main" id="{76599C56-A8F0-0778-B226-B78D9B22EA5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SlideMaster17.Two Columns with Long TitleHeader">
            <a:extLst>
              <a:ext uri="{FF2B5EF4-FFF2-40B4-BE49-F238E27FC236}">
                <a16:creationId xmlns:a16="http://schemas.microsoft.com/office/drawing/2014/main" id="{BAB31C2B-D7CE-9609-57E0-AEAA8C7DCF8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748574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End slide_Option2">
    <p:bg>
      <p:bgPr>
        <a:gradFill>
          <a:gsLst>
            <a:gs pos="0">
              <a:srgbClr val="002F5E"/>
            </a:gs>
            <a:gs pos="50000">
              <a:schemeClr val="accent1"/>
            </a:gs>
            <a:gs pos="100000">
              <a:schemeClr val="accent1"/>
            </a:gs>
          </a:gsLst>
          <a:lin ang="18900000" scaled="0"/>
        </a:gradFill>
        <a:effectLst/>
      </p:bgPr>
    </p:bg>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A9C38C64-59C8-4D4C-8169-D53B16D66F42}"/>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4E48A7F6-AEDB-4ACB-B5FE-41C9859837FA}" type="slidenum">
              <a:rPr lang="en-US" smtClean="0"/>
              <a:pPr/>
              <a:t>‹#›</a:t>
            </a:fld>
            <a:endParaRPr lang="en-US"/>
          </a:p>
        </p:txBody>
      </p:sp>
      <p:sp>
        <p:nvSpPr>
          <p:cNvPr id="4" name="Content Placeholder 3">
            <a:extLst>
              <a:ext uri="{FF2B5EF4-FFF2-40B4-BE49-F238E27FC236}">
                <a16:creationId xmlns:a16="http://schemas.microsoft.com/office/drawing/2014/main" id="{E6E3D28B-3865-4ECA-9BC2-EC9C99CF3710}"/>
              </a:ext>
            </a:extLst>
          </p:cNvPr>
          <p:cNvSpPr>
            <a:spLocks noGrp="1"/>
          </p:cNvSpPr>
          <p:nvPr>
            <p:ph sz="quarter" idx="10" hasCustomPrompt="1"/>
          </p:nvPr>
        </p:nvSpPr>
        <p:spPr>
          <a:xfrm>
            <a:off x="1103086" y="3611364"/>
            <a:ext cx="10709812" cy="1837567"/>
          </a:xfrm>
          <a:prstGeom prst="rect">
            <a:avLst/>
          </a:prstGeom>
        </p:spPr>
        <p:txBody>
          <a:bodyPr anchor="t"/>
          <a:lstStyle>
            <a:lvl1pPr marL="0" indent="0">
              <a:buNone/>
              <a:defRPr b="1">
                <a:solidFill>
                  <a:schemeClr val="bg1"/>
                </a:solidFill>
                <a:latin typeface="+mn-lt"/>
                <a:cs typeface="Arial" panose="020B0604020202020204" pitchFamily="34" charset="0"/>
              </a:defRPr>
            </a:lvl1pPr>
          </a:lstStyle>
          <a:p>
            <a:pPr lvl="0"/>
            <a:r>
              <a:rPr lang="en-US"/>
              <a:t>Contact Information</a:t>
            </a:r>
          </a:p>
        </p:txBody>
      </p:sp>
      <p:grpSp>
        <p:nvGrpSpPr>
          <p:cNvPr id="24" name="Group 23">
            <a:extLst>
              <a:ext uri="{FF2B5EF4-FFF2-40B4-BE49-F238E27FC236}">
                <a16:creationId xmlns:a16="http://schemas.microsoft.com/office/drawing/2014/main" id="{87FE0AA5-040B-E310-D5F4-A554A9422596}"/>
              </a:ext>
            </a:extLst>
          </p:cNvPr>
          <p:cNvGrpSpPr/>
          <p:nvPr/>
        </p:nvGrpSpPr>
        <p:grpSpPr>
          <a:xfrm>
            <a:off x="152400" y="5599215"/>
            <a:ext cx="1830012" cy="1082897"/>
            <a:chOff x="5492393" y="5638578"/>
            <a:chExt cx="1830012" cy="1082897"/>
          </a:xfrm>
        </p:grpSpPr>
        <p:grpSp>
          <p:nvGrpSpPr>
            <p:cNvPr id="23" name="Group 22">
              <a:extLst>
                <a:ext uri="{FF2B5EF4-FFF2-40B4-BE49-F238E27FC236}">
                  <a16:creationId xmlns:a16="http://schemas.microsoft.com/office/drawing/2014/main" id="{1028967A-77D3-2712-582B-35116312A700}"/>
                </a:ext>
              </a:extLst>
            </p:cNvPr>
            <p:cNvGrpSpPr/>
            <p:nvPr/>
          </p:nvGrpSpPr>
          <p:grpSpPr>
            <a:xfrm>
              <a:off x="5492393" y="5638578"/>
              <a:ext cx="1830012" cy="384133"/>
              <a:chOff x="5492393" y="5638578"/>
              <a:chExt cx="1830012" cy="384133"/>
            </a:xfrm>
          </p:grpSpPr>
          <p:sp>
            <p:nvSpPr>
              <p:cNvPr id="15" name="Oval 14">
                <a:extLst>
                  <a:ext uri="{FF2B5EF4-FFF2-40B4-BE49-F238E27FC236}">
                    <a16:creationId xmlns:a16="http://schemas.microsoft.com/office/drawing/2014/main" id="{0095D37E-D0B7-5FD7-C6E0-D367C23F5024}"/>
                  </a:ext>
                </a:extLst>
              </p:cNvPr>
              <p:cNvSpPr/>
              <p:nvPr/>
            </p:nvSpPr>
            <p:spPr>
              <a:xfrm>
                <a:off x="5492393" y="5638578"/>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DF7CA16-6CAC-BA3D-009A-131AC5DBE22C}"/>
                  </a:ext>
                </a:extLst>
              </p:cNvPr>
              <p:cNvSpPr/>
              <p:nvPr/>
            </p:nvSpPr>
            <p:spPr>
              <a:xfrm>
                <a:off x="6215332" y="5638578"/>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1FA5CD-8AB2-4743-0932-5ADD00D7170C}"/>
                  </a:ext>
                </a:extLst>
              </p:cNvPr>
              <p:cNvSpPr/>
              <p:nvPr/>
            </p:nvSpPr>
            <p:spPr>
              <a:xfrm>
                <a:off x="6938272" y="5638578"/>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C68C698-7C24-DB50-B5B6-9BEEE2F01DE0}"/>
                </a:ext>
              </a:extLst>
            </p:cNvPr>
            <p:cNvGrpSpPr/>
            <p:nvPr/>
          </p:nvGrpSpPr>
          <p:grpSpPr>
            <a:xfrm>
              <a:off x="5492393" y="6337342"/>
              <a:ext cx="1830012" cy="384133"/>
              <a:chOff x="5492393" y="6337342"/>
              <a:chExt cx="1830012" cy="384133"/>
            </a:xfrm>
          </p:grpSpPr>
          <p:sp>
            <p:nvSpPr>
              <p:cNvPr id="10" name="Oval 9">
                <a:extLst>
                  <a:ext uri="{FF2B5EF4-FFF2-40B4-BE49-F238E27FC236}">
                    <a16:creationId xmlns:a16="http://schemas.microsoft.com/office/drawing/2014/main" id="{E2151A5E-A1BC-FB67-4966-6C5C409639B6}"/>
                  </a:ext>
                </a:extLst>
              </p:cNvPr>
              <p:cNvSpPr/>
              <p:nvPr/>
            </p:nvSpPr>
            <p:spPr>
              <a:xfrm>
                <a:off x="5492393"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0C71B0-9FCE-2064-2703-C787FDEEB328}"/>
                  </a:ext>
                </a:extLst>
              </p:cNvPr>
              <p:cNvSpPr/>
              <p:nvPr/>
            </p:nvSpPr>
            <p:spPr>
              <a:xfrm>
                <a:off x="6215332"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D312584-DF1B-7F09-7662-7920CC01D969}"/>
                  </a:ext>
                </a:extLst>
              </p:cNvPr>
              <p:cNvSpPr/>
              <p:nvPr/>
            </p:nvSpPr>
            <p:spPr>
              <a:xfrm>
                <a:off x="6938272" y="6337342"/>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70B69544-445E-1B87-5C61-0B91E592D9F1}"/>
              </a:ext>
            </a:extLst>
          </p:cNvPr>
          <p:cNvGrpSpPr/>
          <p:nvPr/>
        </p:nvGrpSpPr>
        <p:grpSpPr>
          <a:xfrm rot="16200000">
            <a:off x="13035" y="4467855"/>
            <a:ext cx="1077017" cy="765811"/>
            <a:chOff x="7482340" y="5907316"/>
            <a:chExt cx="1077017" cy="765811"/>
          </a:xfrm>
        </p:grpSpPr>
        <p:grpSp>
          <p:nvGrpSpPr>
            <p:cNvPr id="26" name="Group 25">
              <a:extLst>
                <a:ext uri="{FF2B5EF4-FFF2-40B4-BE49-F238E27FC236}">
                  <a16:creationId xmlns:a16="http://schemas.microsoft.com/office/drawing/2014/main" id="{DE54015D-9821-FD0A-CB1B-098AC6AFF781}"/>
                </a:ext>
              </a:extLst>
            </p:cNvPr>
            <p:cNvGrpSpPr/>
            <p:nvPr/>
          </p:nvGrpSpPr>
          <p:grpSpPr>
            <a:xfrm>
              <a:off x="7482340" y="5907316"/>
              <a:ext cx="1077017" cy="141807"/>
              <a:chOff x="7497265" y="5904560"/>
              <a:chExt cx="1077017" cy="141807"/>
            </a:xfrm>
          </p:grpSpPr>
          <p:sp>
            <p:nvSpPr>
              <p:cNvPr id="37" name="Oval 36">
                <a:extLst>
                  <a:ext uri="{FF2B5EF4-FFF2-40B4-BE49-F238E27FC236}">
                    <a16:creationId xmlns:a16="http://schemas.microsoft.com/office/drawing/2014/main" id="{BF47F7C0-552F-B3E0-39DB-360DEC00CCBA}"/>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AF3A2AC-4F35-F784-FD54-91DCBDFDCD23}"/>
                  </a:ext>
                </a:extLst>
              </p:cNvPr>
              <p:cNvSpPr/>
              <p:nvPr/>
            </p:nvSpPr>
            <p:spPr>
              <a:xfrm>
                <a:off x="7809002"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AB2E135-C814-6062-B7DA-0D054BF1E02C}"/>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5B4EBA0-F3C1-BC90-6E20-0C6A5BB5B8B1}"/>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ACEA04B-AE72-5546-8B43-82EE911DF01F}"/>
                </a:ext>
              </a:extLst>
            </p:cNvPr>
            <p:cNvGrpSpPr/>
            <p:nvPr/>
          </p:nvGrpSpPr>
          <p:grpSpPr>
            <a:xfrm>
              <a:off x="7482340" y="6219318"/>
              <a:ext cx="1077017" cy="141807"/>
              <a:chOff x="7497265" y="5904560"/>
              <a:chExt cx="1077017" cy="141807"/>
            </a:xfrm>
          </p:grpSpPr>
          <p:sp>
            <p:nvSpPr>
              <p:cNvPr id="33" name="Oval 32">
                <a:extLst>
                  <a:ext uri="{FF2B5EF4-FFF2-40B4-BE49-F238E27FC236}">
                    <a16:creationId xmlns:a16="http://schemas.microsoft.com/office/drawing/2014/main" id="{AAD747B1-D345-28AF-4658-E2952BDD20D7}"/>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C9D85E3-E182-D61A-F91E-CD4089F09D8C}"/>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D4FAEAD-E619-1430-FC6A-EF5089D15A5E}"/>
                  </a:ext>
                </a:extLst>
              </p:cNvPr>
              <p:cNvSpPr/>
              <p:nvPr/>
            </p:nvSpPr>
            <p:spPr>
              <a:xfrm>
                <a:off x="8120739"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3A5FB6F-FB01-40FE-AA19-7D3BC1DCA3E0}"/>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2336A1C-C881-3B93-1591-0CFB0C7D0038}"/>
                </a:ext>
              </a:extLst>
            </p:cNvPr>
            <p:cNvGrpSpPr/>
            <p:nvPr/>
          </p:nvGrpSpPr>
          <p:grpSpPr>
            <a:xfrm>
              <a:off x="7482340" y="6531320"/>
              <a:ext cx="1077017" cy="141807"/>
              <a:chOff x="7497265" y="5904560"/>
              <a:chExt cx="1077017" cy="141807"/>
            </a:xfrm>
          </p:grpSpPr>
          <p:sp>
            <p:nvSpPr>
              <p:cNvPr id="29" name="Oval 28">
                <a:extLst>
                  <a:ext uri="{FF2B5EF4-FFF2-40B4-BE49-F238E27FC236}">
                    <a16:creationId xmlns:a16="http://schemas.microsoft.com/office/drawing/2014/main" id="{7484A85E-5E7A-DE9C-E2DB-60826FD36286}"/>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259D719-0F8C-05EE-0AC7-17DE5ED4D683}"/>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0EF0B47-92A6-0119-BDA3-3AA0DD832CC0}"/>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AF17AC2-5DA5-ED3E-61B2-1FA2907C7337}"/>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2D75779C-B1D1-7CEF-B9B8-F42C18BEDABC}"/>
              </a:ext>
            </a:extLst>
          </p:cNvPr>
          <p:cNvGrpSpPr>
            <a:grpSpLocks noGrp="1" noUngrp="1" noRot="1" noMove="1" noResize="1"/>
          </p:cNvGrpSpPr>
          <p:nvPr/>
        </p:nvGrpSpPr>
        <p:grpSpPr>
          <a:xfrm>
            <a:off x="-1128" y="0"/>
            <a:ext cx="12198096" cy="3341997"/>
            <a:chOff x="-1128" y="0"/>
            <a:chExt cx="12198096" cy="3341997"/>
          </a:xfrm>
        </p:grpSpPr>
        <p:sp>
          <p:nvSpPr>
            <p:cNvPr id="7" name="Rectangle 6">
              <a:extLst>
                <a:ext uri="{FF2B5EF4-FFF2-40B4-BE49-F238E27FC236}">
                  <a16:creationId xmlns:a16="http://schemas.microsoft.com/office/drawing/2014/main" id="{045F5DDD-8645-FF98-57A8-897B8DEC45A2}"/>
                </a:ext>
              </a:extLst>
            </p:cNvPr>
            <p:cNvSpPr>
              <a:spLocks noGrp="1" noRot="1" noMove="1" noResize="1" noEditPoints="1" noAdjustHandles="1" noChangeArrowheads="1" noChangeShapeType="1"/>
            </p:cNvSpPr>
            <p:nvPr/>
          </p:nvSpPr>
          <p:spPr>
            <a:xfrm>
              <a:off x="-1128" y="0"/>
              <a:ext cx="12198096" cy="327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81FD96-E4F2-2851-F5FF-EF41752AA0C4}"/>
                </a:ext>
              </a:extLst>
            </p:cNvPr>
            <p:cNvSpPr>
              <a:spLocks noGrp="1" noRot="1" noMove="1" noResize="1" noEditPoints="1" noAdjustHandles="1" noChangeArrowheads="1" noChangeShapeType="1"/>
            </p:cNvSpPr>
            <p:nvPr/>
          </p:nvSpPr>
          <p:spPr>
            <a:xfrm>
              <a:off x="-1128" y="3277989"/>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descr="Logo&#10;&#10;Description automatically generated">
              <a:extLst>
                <a:ext uri="{FF2B5EF4-FFF2-40B4-BE49-F238E27FC236}">
                  <a16:creationId xmlns:a16="http://schemas.microsoft.com/office/drawing/2014/main" id="{E6735F69-0754-CB46-9C04-05597C823DE9}"/>
                </a:ext>
              </a:extLst>
            </p:cNvPr>
            <p:cNvPicPr>
              <a:picLocks noGrp="1" noRot="1" noChangeAspect="1" noMove="1" noResize="1" noEditPoints="1" noAdjustHandles="1" noChangeArrowheads="1" noChangeShapeType="1" noCrop="1"/>
            </p:cNvPicPr>
            <p:nvPr/>
          </p:nvPicPr>
          <p:blipFill>
            <a:blip r:embed="rId2"/>
            <a:stretch>
              <a:fillRect/>
            </a:stretch>
          </p:blipFill>
          <p:spPr>
            <a:xfrm>
              <a:off x="4360133" y="842504"/>
              <a:ext cx="3471734" cy="2002536"/>
            </a:xfrm>
            <a:prstGeom prst="rect">
              <a:avLst/>
            </a:prstGeom>
          </p:spPr>
        </p:pic>
      </p:grpSp>
      <p:grpSp>
        <p:nvGrpSpPr>
          <p:cNvPr id="13" name="Group 12">
            <a:extLst>
              <a:ext uri="{FF2B5EF4-FFF2-40B4-BE49-F238E27FC236}">
                <a16:creationId xmlns:a16="http://schemas.microsoft.com/office/drawing/2014/main" id="{B82EA8A7-AD9F-D934-1E51-B88716D874B0}"/>
              </a:ext>
            </a:extLst>
          </p:cNvPr>
          <p:cNvGrpSpPr/>
          <p:nvPr/>
        </p:nvGrpSpPr>
        <p:grpSpPr>
          <a:xfrm>
            <a:off x="5395259" y="6476146"/>
            <a:ext cx="1401483" cy="307777"/>
            <a:chOff x="840098" y="6476146"/>
            <a:chExt cx="1401483" cy="307777"/>
          </a:xfrm>
        </p:grpSpPr>
        <p:sp>
          <p:nvSpPr>
            <p:cNvPr id="14" name="TextBox 13">
              <a:extLst>
                <a:ext uri="{FF2B5EF4-FFF2-40B4-BE49-F238E27FC236}">
                  <a16:creationId xmlns:a16="http://schemas.microsoft.com/office/drawing/2014/main" id="{10E52CE5-2080-944E-F042-924983CB72AA}"/>
                </a:ext>
              </a:extLst>
            </p:cNvPr>
            <p:cNvSpPr txBox="1"/>
            <p:nvPr/>
          </p:nvSpPr>
          <p:spPr>
            <a:xfrm>
              <a:off x="1022978" y="6476146"/>
              <a:ext cx="1218603" cy="307777"/>
            </a:xfrm>
            <a:prstGeom prst="rect">
              <a:avLst/>
            </a:prstGeom>
            <a:noFill/>
          </p:spPr>
          <p:txBody>
            <a:bodyPr wrap="none" rtlCol="0">
              <a:spAutoFit/>
            </a:bodyPr>
            <a:lstStyle/>
            <a:p>
              <a:r>
                <a:rPr lang="en-US" sz="1400" b="1" dirty="0">
                  <a:solidFill>
                    <a:schemeClr val="bg1"/>
                  </a:solidFill>
                </a:rPr>
                <a:t>@</a:t>
              </a:r>
              <a:r>
                <a:rPr lang="en-US" sz="1400" b="1" dirty="0">
                  <a:solidFill>
                    <a:schemeClr val="bg1"/>
                  </a:solidFill>
                  <a:hlinkClick r:id="rId3">
                    <a:extLst>
                      <a:ext uri="{A12FA001-AC4F-418D-AE19-62706E023703}">
                        <ahyp:hlinkClr xmlns:ahyp="http://schemas.microsoft.com/office/drawing/2018/hyperlinkcolor" val="tx"/>
                      </a:ext>
                    </a:extLst>
                  </a:hlinkClick>
                </a:rPr>
                <a:t>NCSESgov</a:t>
              </a:r>
              <a:endParaRPr lang="en-US" sz="1400" b="1" dirty="0">
                <a:solidFill>
                  <a:schemeClr val="bg1"/>
                </a:solidFill>
              </a:endParaRPr>
            </a:p>
          </p:txBody>
        </p:sp>
        <p:pic>
          <p:nvPicPr>
            <p:cNvPr id="17" name="Picture 16" descr="A white circle with a black background&#10;&#10;Description automatically generated with low confidence">
              <a:extLst>
                <a:ext uri="{FF2B5EF4-FFF2-40B4-BE49-F238E27FC236}">
                  <a16:creationId xmlns:a16="http://schemas.microsoft.com/office/drawing/2014/main" id="{5E2C4D47-DE30-C341-FA52-C97FCCD4A549}"/>
                </a:ext>
              </a:extLst>
            </p:cNvPr>
            <p:cNvPicPr>
              <a:picLocks noChangeAspect="1"/>
            </p:cNvPicPr>
            <p:nvPr/>
          </p:nvPicPr>
          <p:blipFill>
            <a:blip r:embed="rId4"/>
            <a:stretch>
              <a:fillRect/>
            </a:stretch>
          </p:blipFill>
          <p:spPr>
            <a:xfrm>
              <a:off x="840098" y="6538595"/>
              <a:ext cx="182880" cy="182880"/>
            </a:xfrm>
            <a:prstGeom prst="rect">
              <a:avLst/>
            </a:prstGeom>
          </p:spPr>
        </p:pic>
      </p:grpSp>
      <p:grpSp>
        <p:nvGrpSpPr>
          <p:cNvPr id="19" name="Group 18">
            <a:extLst>
              <a:ext uri="{FF2B5EF4-FFF2-40B4-BE49-F238E27FC236}">
                <a16:creationId xmlns:a16="http://schemas.microsoft.com/office/drawing/2014/main" id="{56EB0D3F-7D79-EED1-8971-AEC12B19AC18}"/>
              </a:ext>
            </a:extLst>
          </p:cNvPr>
          <p:cNvGrpSpPr/>
          <p:nvPr/>
        </p:nvGrpSpPr>
        <p:grpSpPr>
          <a:xfrm>
            <a:off x="4951018" y="6252289"/>
            <a:ext cx="2289965" cy="307777"/>
            <a:chOff x="840098" y="6252289"/>
            <a:chExt cx="2289965" cy="307777"/>
          </a:xfrm>
        </p:grpSpPr>
        <p:pic>
          <p:nvPicPr>
            <p:cNvPr id="20" name="Picture 19" descr="Icon&#10;&#10;Description automatically generated">
              <a:extLst>
                <a:ext uri="{FF2B5EF4-FFF2-40B4-BE49-F238E27FC236}">
                  <a16:creationId xmlns:a16="http://schemas.microsoft.com/office/drawing/2014/main" id="{B722BB1B-CCB4-63CB-036D-F2FBDB802081}"/>
                </a:ext>
              </a:extLst>
            </p:cNvPr>
            <p:cNvPicPr>
              <a:picLocks noChangeAspect="1"/>
            </p:cNvPicPr>
            <p:nvPr/>
          </p:nvPicPr>
          <p:blipFill>
            <a:blip r:embed="rId5"/>
            <a:stretch>
              <a:fillRect/>
            </a:stretch>
          </p:blipFill>
          <p:spPr>
            <a:xfrm>
              <a:off x="840098" y="6314738"/>
              <a:ext cx="182880" cy="182880"/>
            </a:xfrm>
            <a:prstGeom prst="rect">
              <a:avLst/>
            </a:prstGeom>
          </p:spPr>
        </p:pic>
        <p:sp>
          <p:nvSpPr>
            <p:cNvPr id="41" name="TextBox 40">
              <a:extLst>
                <a:ext uri="{FF2B5EF4-FFF2-40B4-BE49-F238E27FC236}">
                  <a16:creationId xmlns:a16="http://schemas.microsoft.com/office/drawing/2014/main" id="{72F58BF9-9627-35B6-FEBB-FE7506FD4476}"/>
                </a:ext>
              </a:extLst>
            </p:cNvPr>
            <p:cNvSpPr txBox="1"/>
            <p:nvPr/>
          </p:nvSpPr>
          <p:spPr>
            <a:xfrm>
              <a:off x="1022979" y="6252289"/>
              <a:ext cx="2107084" cy="307777"/>
            </a:xfrm>
            <a:prstGeom prst="rect">
              <a:avLst/>
            </a:prstGeom>
            <a:noFill/>
          </p:spPr>
          <p:txBody>
            <a:bodyPr wrap="square">
              <a:spAutoFit/>
            </a:bodyPr>
            <a:lstStyle/>
            <a:p>
              <a:pPr marL="0" indent="0">
                <a:buFont typeface="Arial" panose="020B0604020202020204" pitchFamily="34" charset="0"/>
                <a:buNone/>
              </a:pPr>
              <a:r>
                <a:rPr lang="en-US" sz="1400" b="1" dirty="0">
                  <a:solidFill>
                    <a:schemeClr val="bg1"/>
                  </a:solidFill>
                  <a:hlinkClick r:id="rId6">
                    <a:extLst>
                      <a:ext uri="{A12FA001-AC4F-418D-AE19-62706E023703}">
                        <ahyp:hlinkClr xmlns:ahyp="http://schemas.microsoft.com/office/drawing/2018/hyperlinkcolor" val="tx"/>
                      </a:ext>
                    </a:extLst>
                  </a:hlinkClick>
                </a:rPr>
                <a:t>https://ncses.nsf.gov</a:t>
              </a:r>
              <a:endParaRPr lang="en-US" sz="1400" b="1" dirty="0">
                <a:solidFill>
                  <a:schemeClr val="bg1"/>
                </a:solidFill>
              </a:endParaRPr>
            </a:p>
          </p:txBody>
        </p:sp>
      </p:grpSp>
      <p:sp>
        <p:nvSpPr>
          <p:cNvPr id="2" name="hcSlideMaster.End slide_Option2Header">
            <a:extLst>
              <a:ext uri="{FF2B5EF4-FFF2-40B4-BE49-F238E27FC236}">
                <a16:creationId xmlns:a16="http://schemas.microsoft.com/office/drawing/2014/main" id="{269555F9-A054-E67B-0DD0-A4750D4C12CC}"/>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End slide_Option2Header">
            <a:extLst>
              <a:ext uri="{FF2B5EF4-FFF2-40B4-BE49-F238E27FC236}">
                <a16:creationId xmlns:a16="http://schemas.microsoft.com/office/drawing/2014/main" id="{6F81DE68-E994-072D-4760-6435578435F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449295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TITU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066800" y="4775661"/>
            <a:ext cx="10058400" cy="1143000"/>
          </a:xfrm>
          <a:prstGeom prst="rect">
            <a:avLst/>
          </a:prstGeom>
        </p:spPr>
        <p:txBody>
          <a:bodyPr>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latin typeface="Arial" panose="020B0604020202020204" pitchFamily="34" charset="0"/>
                <a:cs typeface="Arial" panose="020B0604020202020204" pitchFamily="34" charset="0"/>
              </a:rPr>
              <a:t>National Center for Science and Engineering Statistics</a:t>
            </a: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lang="en-US" dirty="0">
                <a:latin typeface="Arial" panose="020B0604020202020204" pitchFamily="34" charset="0"/>
                <a:cs typeface="Arial" panose="020B0604020202020204" pitchFamily="34" charset="0"/>
              </a:rPr>
              <a:t>Social, Behavioral and Economic Sciences</a:t>
            </a:r>
          </a:p>
          <a:p>
            <a:r>
              <a:rPr lang="en-US" dirty="0">
                <a:latin typeface="Arial" panose="020B0604020202020204" pitchFamily="34" charset="0"/>
                <a:cs typeface="Arial" panose="020B0604020202020204" pitchFamily="34" charset="0"/>
              </a:rPr>
              <a:t>National Science Foundation</a:t>
            </a:r>
          </a:p>
        </p:txBody>
      </p:sp>
      <p:pic>
        <p:nvPicPr>
          <p:cNvPr id="9" name="Picture 8">
            <a:extLst>
              <a:ext uri="{FF2B5EF4-FFF2-40B4-BE49-F238E27FC236}">
                <a16:creationId xmlns:a16="http://schemas.microsoft.com/office/drawing/2014/main" id="{67A4F5A5-F75B-44A3-880E-30B841883C4E}"/>
              </a:ext>
            </a:extLst>
          </p:cNvPr>
          <p:cNvPicPr>
            <a:picLocks noChangeAspect="1"/>
          </p:cNvPicPr>
          <p:nvPr/>
        </p:nvPicPr>
        <p:blipFill>
          <a:blip r:embed="rId2"/>
          <a:stretch>
            <a:fillRect/>
          </a:stretch>
        </p:blipFill>
        <p:spPr>
          <a:xfrm>
            <a:off x="349771" y="243078"/>
            <a:ext cx="2477175" cy="1097280"/>
          </a:xfrm>
          <a:prstGeom prst="rect">
            <a:avLst/>
          </a:prstGeom>
        </p:spPr>
      </p:pic>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658" y="1548185"/>
            <a:ext cx="9875520" cy="1405927"/>
          </a:xfrm>
          <a:prstGeom prst="rect">
            <a:avLst/>
          </a:prstGeom>
        </p:spPr>
        <p:txBody>
          <a:bodyPr anchor="b" anchorCtr="0">
            <a:normAutofit/>
          </a:bodyPr>
          <a:lstStyle>
            <a:lvl1pPr>
              <a:defRPr sz="4400">
                <a:latin typeface="Arial" panose="020B0604020202020204" pitchFamily="34" charset="0"/>
                <a:cs typeface="Arial" panose="020B0604020202020204" pitchFamily="34" charset="0"/>
              </a:defRPr>
            </a:lvl1pPr>
          </a:lstStyle>
          <a:p>
            <a:r>
              <a:rPr lang="en-US" dirty="0"/>
              <a:t>Presentation Title</a:t>
            </a:r>
          </a:p>
        </p:txBody>
      </p:sp>
      <p:sp>
        <p:nvSpPr>
          <p:cNvPr id="11" name="Rectangle 10">
            <a:extLst>
              <a:ext uri="{FF2B5EF4-FFF2-40B4-BE49-F238E27FC236}">
                <a16:creationId xmlns:a16="http://schemas.microsoft.com/office/drawing/2014/main" id="{B16E40B8-14FA-4E1C-ACF5-8ADE6602E482}"/>
              </a:ext>
            </a:extLst>
          </p:cNvPr>
          <p:cNvSpPr/>
          <p:nvPr/>
        </p:nvSpPr>
        <p:spPr>
          <a:xfrm>
            <a:off x="0" y="6386842"/>
            <a:ext cx="12188825" cy="472993"/>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1B75410F-659E-4C7C-9D3D-AA577FB5F14E}"/>
              </a:ext>
            </a:extLst>
          </p:cNvPr>
          <p:cNvSpPr/>
          <p:nvPr/>
        </p:nvSpPr>
        <p:spPr>
          <a:xfrm>
            <a:off x="15" y="6334316"/>
            <a:ext cx="12188825" cy="64008"/>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Slide Number Placeholder 5">
            <a:extLst>
              <a:ext uri="{FF2B5EF4-FFF2-40B4-BE49-F238E27FC236}">
                <a16:creationId xmlns:a16="http://schemas.microsoft.com/office/drawing/2014/main" id="{3987F0F5-2B33-4ABF-A03B-AEE734D2EA5E}"/>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dirty="0"/>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8088" y="2954338"/>
            <a:ext cx="9875090" cy="1360487"/>
          </a:xfrm>
        </p:spPr>
        <p:txBody>
          <a:bodyPr anchor="b">
            <a:normAutofit/>
          </a:bodyPr>
          <a:lstStyle>
            <a:lvl1pPr>
              <a:defRPr sz="2200">
                <a:latin typeface="Arial" panose="020B0604020202020204" pitchFamily="34" charset="0"/>
                <a:cs typeface="Arial" panose="020B0604020202020204" pitchFamily="34" charset="0"/>
              </a:defRPr>
            </a:lvl1pPr>
          </a:lstStyle>
          <a:p>
            <a:pPr lvl="0"/>
            <a:r>
              <a:rPr lang="en-US" dirty="0"/>
              <a:t>Name</a:t>
            </a:r>
          </a:p>
          <a:p>
            <a:pPr lvl="0"/>
            <a:r>
              <a:rPr lang="en-US" dirty="0"/>
              <a:t>Date</a:t>
            </a:r>
          </a:p>
          <a:p>
            <a:pPr lvl="0"/>
            <a:r>
              <a:rPr lang="en-US" dirty="0"/>
              <a:t>Location</a:t>
            </a:r>
          </a:p>
        </p:txBody>
      </p:sp>
    </p:spTree>
    <p:extLst>
      <p:ext uri="{BB962C8B-B14F-4D97-AF65-F5344CB8AC3E}">
        <p14:creationId xmlns:p14="http://schemas.microsoft.com/office/powerpoint/2010/main" val="31951307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F943B-0871-48D5-B734-53386C85EA25}"/>
              </a:ext>
            </a:extLst>
          </p:cNvPr>
          <p:cNvSpPr>
            <a:spLocks noGrp="1"/>
          </p:cNvSpPr>
          <p:nvPr>
            <p:ph sz="half" idx="1" hasCustomPrompt="1"/>
          </p:nvPr>
        </p:nvSpPr>
        <p:spPr>
          <a:xfrm>
            <a:off x="838200" y="1149350"/>
            <a:ext cx="5181600" cy="4351338"/>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7FD8D050-6474-4C2F-A6DA-12437DDE8D57}"/>
              </a:ext>
            </a:extLst>
          </p:cNvPr>
          <p:cNvSpPr>
            <a:spLocks noGrp="1"/>
          </p:cNvSpPr>
          <p:nvPr>
            <p:ph sz="half" idx="2" hasCustomPrompt="1"/>
          </p:nvPr>
        </p:nvSpPr>
        <p:spPr>
          <a:xfrm>
            <a:off x="6172200" y="1149350"/>
            <a:ext cx="5181600" cy="4351338"/>
          </a:xfrm>
        </p:spPr>
        <p:txBody>
          <a:bodyPr/>
          <a:lstStyle>
            <a:lvl1pPr>
              <a:defRPr/>
            </a:lvl1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EBE281D0-8FD0-4E64-9F72-51923565C6A5}"/>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0" name="Title 1">
            <a:extLst>
              <a:ext uri="{FF2B5EF4-FFF2-40B4-BE49-F238E27FC236}">
                <a16:creationId xmlns:a16="http://schemas.microsoft.com/office/drawing/2014/main" id="{93F30621-099A-479F-B8A1-7A19E2D0A1D5}"/>
              </a:ext>
            </a:extLst>
          </p:cNvPr>
          <p:cNvSpPr>
            <a:spLocks noGrp="1"/>
          </p:cNvSpPr>
          <p:nvPr>
            <p:ph type="title" hasCustomPrompt="1"/>
          </p:nvPr>
        </p:nvSpPr>
        <p:spPr>
          <a:xfrm>
            <a:off x="838200" y="365126"/>
            <a:ext cx="10515600" cy="628734"/>
          </a:xfrm>
        </p:spPr>
        <p:txBody>
          <a:bodyPr/>
          <a:lstStyle>
            <a:lvl1pPr>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C3FB075E-D0F7-45D3-BBA8-F513D2F688DF}"/>
              </a:ext>
            </a:extLst>
          </p:cNvPr>
          <p:cNvCxnSpPr>
            <a:cxnSpLocks/>
          </p:cNvCxnSpPr>
          <p:nvPr userDrawn="1"/>
        </p:nvCxnSpPr>
        <p:spPr>
          <a:xfrm>
            <a:off x="838200" y="993859"/>
            <a:ext cx="10515600" cy="0"/>
          </a:xfrm>
          <a:prstGeom prst="line">
            <a:avLst/>
          </a:prstGeom>
          <a:ln/>
        </p:spPr>
        <p:style>
          <a:lnRef idx="2">
            <a:schemeClr val="dk1"/>
          </a:lnRef>
          <a:fillRef idx="0">
            <a:schemeClr val="dk1"/>
          </a:fillRef>
          <a:effectRef idx="1">
            <a:schemeClr val="dk1"/>
          </a:effectRef>
          <a:fontRef idx="minor">
            <a:schemeClr val="tx1"/>
          </a:fontRef>
        </p:style>
      </p:cxnSp>
      <p:sp>
        <p:nvSpPr>
          <p:cNvPr id="2" name="hcSlideMaster.Two ContentHeader">
            <a:extLst>
              <a:ext uri="{FF2B5EF4-FFF2-40B4-BE49-F238E27FC236}">
                <a16:creationId xmlns:a16="http://schemas.microsoft.com/office/drawing/2014/main" id="{5AEB8912-EF02-ABD1-33C9-01C4AD611B29}"/>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SlideMaster13.Two ContentHeader">
            <a:extLst>
              <a:ext uri="{FF2B5EF4-FFF2-40B4-BE49-F238E27FC236}">
                <a16:creationId xmlns:a16="http://schemas.microsoft.com/office/drawing/2014/main" id="{93D8792F-2C99-0C31-816B-95317DA601F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382805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4C78C6-6FAE-438D-9FC0-F4D9ADF81B00}"/>
              </a:ext>
            </a:extLst>
          </p:cNvPr>
          <p:cNvSpPr/>
          <p:nvPr userDrawn="1"/>
        </p:nvSpPr>
        <p:spPr>
          <a:xfrm>
            <a:off x="16" y="0"/>
            <a:ext cx="1548047" cy="6858000"/>
          </a:xfrm>
          <a:prstGeom prst="rect">
            <a:avLst/>
          </a:prstGeom>
          <a:solidFill>
            <a:srgbClr val="0256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18938634-4A5A-400F-8FC2-A509DB028011}"/>
              </a:ext>
            </a:extLst>
          </p:cNvPr>
          <p:cNvSpPr/>
          <p:nvPr userDrawn="1"/>
        </p:nvSpPr>
        <p:spPr>
          <a:xfrm>
            <a:off x="1536843" y="0"/>
            <a:ext cx="64008" cy="6858000"/>
          </a:xfrm>
          <a:prstGeom prst="rect">
            <a:avLst/>
          </a:prstGeom>
          <a:solidFill>
            <a:srgbClr val="DCC08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a:extLst>
              <a:ext uri="{FF2B5EF4-FFF2-40B4-BE49-F238E27FC236}">
                <a16:creationId xmlns:a16="http://schemas.microsoft.com/office/drawing/2014/main" id="{F6A8FC06-B53C-4950-9846-BCD6E434F782}"/>
              </a:ext>
            </a:extLst>
          </p:cNvPr>
          <p:cNvGrpSpPr/>
          <p:nvPr userDrawn="1"/>
        </p:nvGrpSpPr>
        <p:grpSpPr>
          <a:xfrm>
            <a:off x="274996" y="6400800"/>
            <a:ext cx="866854" cy="457200"/>
            <a:chOff x="255405" y="6367710"/>
            <a:chExt cx="866854" cy="457200"/>
          </a:xfrm>
        </p:grpSpPr>
        <p:grpSp>
          <p:nvGrpSpPr>
            <p:cNvPr id="10" name="Group 9">
              <a:extLst>
                <a:ext uri="{FF2B5EF4-FFF2-40B4-BE49-F238E27FC236}">
                  <a16:creationId xmlns:a16="http://schemas.microsoft.com/office/drawing/2014/main" id="{41EB9CB8-EB0A-419B-A4AA-B54CE7297AF8}"/>
                </a:ext>
              </a:extLst>
            </p:cNvPr>
            <p:cNvGrpSpPr/>
            <p:nvPr/>
          </p:nvGrpSpPr>
          <p:grpSpPr>
            <a:xfrm>
              <a:off x="255405" y="6367710"/>
              <a:ext cx="498133" cy="457200"/>
              <a:chOff x="255405" y="6367710"/>
              <a:chExt cx="498133" cy="457200"/>
            </a:xfrm>
          </p:grpSpPr>
          <p:pic>
            <p:nvPicPr>
              <p:cNvPr id="12" name="Picture 2" descr="https://www.nsf.gov/images/logos/NSF_AllWhite_bitmap_Logo.png">
                <a:extLst>
                  <a:ext uri="{FF2B5EF4-FFF2-40B4-BE49-F238E27FC236}">
                    <a16:creationId xmlns:a16="http://schemas.microsoft.com/office/drawing/2014/main" id="{7017AFC3-89A0-4C75-8720-7D158E458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05" y="6367710"/>
                <a:ext cx="456565"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A10069C1-E077-4577-8598-C1ACA45C5609}"/>
                  </a:ext>
                </a:extLst>
              </p:cNvPr>
              <p:cNvCxnSpPr>
                <a:cxnSpLocks/>
              </p:cNvCxnSpPr>
              <p:nvPr/>
            </p:nvCxnSpPr>
            <p:spPr>
              <a:xfrm>
                <a:off x="753538" y="6413747"/>
                <a:ext cx="0" cy="41116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7693574A-F469-4324-8179-E7CF22819C2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820507" y="6413747"/>
              <a:ext cx="301752" cy="358430"/>
            </a:xfrm>
            <a:prstGeom prst="rect">
              <a:avLst/>
            </a:prstGeom>
          </p:spPr>
        </p:pic>
      </p:grpSp>
      <p:sp>
        <p:nvSpPr>
          <p:cNvPr id="14" name="Content Placeholder 2">
            <a:extLst>
              <a:ext uri="{FF2B5EF4-FFF2-40B4-BE49-F238E27FC236}">
                <a16:creationId xmlns:a16="http://schemas.microsoft.com/office/drawing/2014/main" id="{3817F882-886F-499E-945D-DBEA8305CFB6}"/>
              </a:ext>
            </a:extLst>
          </p:cNvPr>
          <p:cNvSpPr>
            <a:spLocks noGrp="1"/>
          </p:cNvSpPr>
          <p:nvPr>
            <p:ph idx="13" hasCustomPrompt="1"/>
          </p:nvPr>
        </p:nvSpPr>
        <p:spPr>
          <a:xfrm>
            <a:off x="1772653" y="2526631"/>
            <a:ext cx="9581147" cy="902369"/>
          </a:xfrm>
          <a:prstGeom prst="rect">
            <a:avLst/>
          </a:prstGeom>
        </p:spPr>
        <p:txBody>
          <a:bodyPr>
            <a:normAutofit/>
          </a:bodyPr>
          <a:lstStyle>
            <a:lvl1pPr marL="0" indent="0">
              <a:buNone/>
              <a:defRPr sz="4400">
                <a:solidFill>
                  <a:schemeClr val="tx1"/>
                </a:solidFill>
                <a:latin typeface="Arial" panose="020B0604020202020204" pitchFamily="34" charset="0"/>
                <a:cs typeface="Arial" panose="020B0604020202020204" pitchFamily="34" charset="0"/>
              </a:defRPr>
            </a:lvl1pPr>
            <a:lvl2pPr marL="274320" indent="-274320">
              <a:buClr>
                <a:srgbClr val="025695"/>
              </a:buClr>
              <a:buFont typeface="Arial" panose="020B0604020202020204" pitchFamily="34" charset="0"/>
              <a:buChar char="•"/>
              <a:defRPr sz="3200">
                <a:latin typeface="+mj-lt"/>
              </a:defRPr>
            </a:lvl2pPr>
            <a:lvl3pPr>
              <a:buClr>
                <a:srgbClr val="025695"/>
              </a:buClr>
              <a:defRPr sz="2800">
                <a:latin typeface="+mj-lt"/>
              </a:defRPr>
            </a:lvl3pPr>
            <a:lvl4pPr>
              <a:defRPr sz="2800"/>
            </a:lvl4pPr>
            <a:lvl5pPr marL="749808" indent="0">
              <a:buNone/>
              <a:defRPr/>
            </a:lvl5pPr>
          </a:lstStyle>
          <a:p>
            <a:pPr lvl="0"/>
            <a:r>
              <a:rPr lang="en-US" dirty="0"/>
              <a:t>Section Divider </a:t>
            </a:r>
          </a:p>
        </p:txBody>
      </p:sp>
      <p:sp>
        <p:nvSpPr>
          <p:cNvPr id="16" name="Slide Number Placeholder 5">
            <a:extLst>
              <a:ext uri="{FF2B5EF4-FFF2-40B4-BE49-F238E27FC236}">
                <a16:creationId xmlns:a16="http://schemas.microsoft.com/office/drawing/2014/main" id="{FF1AD861-348C-4F94-A32D-E3D3A8938FF8}"/>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tx1"/>
                </a:solidFill>
              </a:defRPr>
            </a:lvl1pPr>
          </a:lstStyle>
          <a:p>
            <a:fld id="{4E48A7F6-AEDB-4ACB-B5FE-41C9859837FA}" type="slidenum">
              <a:rPr lang="en-US" smtClean="0"/>
              <a:pPr/>
              <a:t>‹#›</a:t>
            </a:fld>
            <a:endParaRPr lang="en-US"/>
          </a:p>
        </p:txBody>
      </p:sp>
      <p:sp>
        <p:nvSpPr>
          <p:cNvPr id="2" name="hcSlideMaster.Section HeaderHeader">
            <a:extLst>
              <a:ext uri="{FF2B5EF4-FFF2-40B4-BE49-F238E27FC236}">
                <a16:creationId xmlns:a16="http://schemas.microsoft.com/office/drawing/2014/main" id="{946520E3-012C-E926-FD62-B97A1303A1D8}"/>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3" name="hcSlideMaster13.Section HeaderHeader">
            <a:extLst>
              <a:ext uri="{FF2B5EF4-FFF2-40B4-BE49-F238E27FC236}">
                <a16:creationId xmlns:a16="http://schemas.microsoft.com/office/drawing/2014/main" id="{3994854D-9C69-9C23-889B-4EF0CAA466E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060218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le Slide_Option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1207438" y="404703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2774"/>
            <a:ext cx="10058400" cy="544837"/>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dirty="0">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dirty="0">
                <a:latin typeface="+mn-lt"/>
                <a:cs typeface="Arial" panose="020B0604020202020204" pitchFamily="34" charset="0"/>
              </a:rPr>
              <a:t>U.S. 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008" y="1534148"/>
            <a:ext cx="9875520" cy="2468880"/>
          </a:xfrm>
          <a:prstGeom prst="rect">
            <a:avLst/>
          </a:prstGeom>
        </p:spPr>
        <p:txBody>
          <a:bodyPr anchor="b" anchorCtr="0">
            <a:normAutofit/>
          </a:bodyPr>
          <a:lstStyle>
            <a:lvl1pPr>
              <a:defRPr sz="4400">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7438" y="4042657"/>
            <a:ext cx="9875090" cy="1360487"/>
          </a:xfrm>
          <a:prstGeom prst="rect">
            <a:avLst/>
          </a:prstGeom>
        </p:spPr>
        <p:txBody>
          <a:bodyPr anchor="b">
            <a:normAutofit/>
          </a:bodyPr>
          <a:lstStyle>
            <a:lvl1pPr marL="0" indent="0">
              <a:buNone/>
              <a:defRPr sz="2200">
                <a:latin typeface="+mn-lt"/>
                <a:cs typeface="Arial" panose="020B0604020202020204" pitchFamily="34" charset="0"/>
              </a:defRPr>
            </a:lvl1pPr>
          </a:lstStyle>
          <a:p>
            <a:pPr lvl="0"/>
            <a:r>
              <a:rPr lang="en-US"/>
              <a:t>Name</a:t>
            </a:r>
          </a:p>
          <a:p>
            <a:pPr lvl="0"/>
            <a:r>
              <a:rPr lang="en-US"/>
              <a:t>Date</a:t>
            </a:r>
          </a:p>
          <a:p>
            <a:pPr lvl="0"/>
            <a:r>
              <a:rPr lang="en-US"/>
              <a:t>Location</a:t>
            </a:r>
          </a:p>
        </p:txBody>
      </p:sp>
      <p:sp>
        <p:nvSpPr>
          <p:cNvPr id="17" name="Rectangle 16">
            <a:extLst>
              <a:ext uri="{FF2B5EF4-FFF2-40B4-BE49-F238E27FC236}">
                <a16:creationId xmlns:a16="http://schemas.microsoft.com/office/drawing/2014/main" id="{02438AA4-5889-4AA2-5C04-5136C1074394}"/>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5" name="Rectangle 24">
            <a:extLst>
              <a:ext uri="{FF2B5EF4-FFF2-40B4-BE49-F238E27FC236}">
                <a16:creationId xmlns:a16="http://schemas.microsoft.com/office/drawing/2014/main" id="{82FA28FC-1927-A88C-F64A-C20AC5940436}"/>
              </a:ext>
            </a:extLst>
          </p:cNvPr>
          <p:cNvSpPr/>
          <p:nvPr/>
        </p:nvSpPr>
        <p:spPr>
          <a:xfrm>
            <a:off x="1587"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Logo&#10;&#10;Description automatically generated">
            <a:extLst>
              <a:ext uri="{FF2B5EF4-FFF2-40B4-BE49-F238E27FC236}">
                <a16:creationId xmlns:a16="http://schemas.microsoft.com/office/drawing/2014/main" id="{AB5D92A2-52F3-5EF5-D4BA-E928B267BEC4}"/>
              </a:ext>
            </a:extLst>
          </p:cNvPr>
          <p:cNvPicPr>
            <a:picLocks noChangeAspect="1"/>
          </p:cNvPicPr>
          <p:nvPr/>
        </p:nvPicPr>
        <p:blipFill>
          <a:blip r:embed="rId2"/>
          <a:stretch>
            <a:fillRect/>
          </a:stretch>
        </p:blipFill>
        <p:spPr>
          <a:xfrm>
            <a:off x="349772" y="225029"/>
            <a:ext cx="2235226" cy="1289304"/>
          </a:xfrm>
          <a:prstGeom prst="rect">
            <a:avLst/>
          </a:prstGeom>
        </p:spPr>
      </p:pic>
      <p:sp>
        <p:nvSpPr>
          <p:cNvPr id="2" name="hcSlideMaster.Title Slide_Option1Header">
            <a:extLst>
              <a:ext uri="{FF2B5EF4-FFF2-40B4-BE49-F238E27FC236}">
                <a16:creationId xmlns:a16="http://schemas.microsoft.com/office/drawing/2014/main" id="{3352B406-79DF-7C63-3DEA-0EA03126ADA8}"/>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117988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le Slide_Option1@@TITU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1207438" y="404703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2774"/>
            <a:ext cx="10058400" cy="544837"/>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dirty="0">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dirty="0">
                <a:latin typeface="+mn-lt"/>
                <a:cs typeface="Arial" panose="020B0604020202020204" pitchFamily="34" charset="0"/>
              </a:rPr>
              <a:t>U.S. 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008" y="1534148"/>
            <a:ext cx="9875520" cy="2468880"/>
          </a:xfrm>
          <a:prstGeom prst="rect">
            <a:avLst/>
          </a:prstGeom>
        </p:spPr>
        <p:txBody>
          <a:bodyPr anchor="b" anchorCtr="0">
            <a:normAutofit/>
          </a:bodyPr>
          <a:lstStyle>
            <a:lvl1pPr>
              <a:defRPr sz="4400">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7438" y="4042657"/>
            <a:ext cx="9875090" cy="1360487"/>
          </a:xfrm>
          <a:prstGeom prst="rect">
            <a:avLst/>
          </a:prstGeom>
        </p:spPr>
        <p:txBody>
          <a:bodyPr anchor="b">
            <a:normAutofit/>
          </a:bodyPr>
          <a:lstStyle>
            <a:lvl1pPr marL="0" indent="0">
              <a:buNone/>
              <a:defRPr sz="2200">
                <a:latin typeface="+mn-lt"/>
                <a:cs typeface="Arial" panose="020B0604020202020204" pitchFamily="34" charset="0"/>
              </a:defRPr>
            </a:lvl1pPr>
          </a:lstStyle>
          <a:p>
            <a:pPr lvl="0"/>
            <a:r>
              <a:rPr lang="en-US"/>
              <a:t>Name</a:t>
            </a:r>
          </a:p>
          <a:p>
            <a:pPr lvl="0"/>
            <a:r>
              <a:rPr lang="en-US"/>
              <a:t>Date</a:t>
            </a:r>
          </a:p>
          <a:p>
            <a:pPr lvl="0"/>
            <a:r>
              <a:rPr lang="en-US"/>
              <a:t>Location</a:t>
            </a:r>
          </a:p>
        </p:txBody>
      </p:sp>
      <p:sp>
        <p:nvSpPr>
          <p:cNvPr id="17" name="Rectangle 16">
            <a:extLst>
              <a:ext uri="{FF2B5EF4-FFF2-40B4-BE49-F238E27FC236}">
                <a16:creationId xmlns:a16="http://schemas.microsoft.com/office/drawing/2014/main" id="{02438AA4-5889-4AA2-5C04-5136C1074394}"/>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5" name="Rectangle 24">
            <a:extLst>
              <a:ext uri="{FF2B5EF4-FFF2-40B4-BE49-F238E27FC236}">
                <a16:creationId xmlns:a16="http://schemas.microsoft.com/office/drawing/2014/main" id="{82FA28FC-1927-A88C-F64A-C20AC5940436}"/>
              </a:ext>
            </a:extLst>
          </p:cNvPr>
          <p:cNvSpPr/>
          <p:nvPr/>
        </p:nvSpPr>
        <p:spPr>
          <a:xfrm>
            <a:off x="1587"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Logo&#10;&#10;Description automatically generated">
            <a:extLst>
              <a:ext uri="{FF2B5EF4-FFF2-40B4-BE49-F238E27FC236}">
                <a16:creationId xmlns:a16="http://schemas.microsoft.com/office/drawing/2014/main" id="{AB5D92A2-52F3-5EF5-D4BA-E928B267BEC4}"/>
              </a:ext>
            </a:extLst>
          </p:cNvPr>
          <p:cNvPicPr>
            <a:picLocks noChangeAspect="1"/>
          </p:cNvPicPr>
          <p:nvPr/>
        </p:nvPicPr>
        <p:blipFill>
          <a:blip r:embed="rId2"/>
          <a:stretch>
            <a:fillRect/>
          </a:stretch>
        </p:blipFill>
        <p:spPr>
          <a:xfrm>
            <a:off x="349772" y="225029"/>
            <a:ext cx="2235226" cy="1289304"/>
          </a:xfrm>
          <a:prstGeom prst="rect">
            <a:avLst/>
          </a:prstGeom>
        </p:spPr>
      </p:pic>
    </p:spTree>
    <p:extLst>
      <p:ext uri="{BB962C8B-B14F-4D97-AF65-F5344CB8AC3E}">
        <p14:creationId xmlns:p14="http://schemas.microsoft.com/office/powerpoint/2010/main" val="41647651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le Slide_Option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81CAD-78AB-9BE6-640F-2D4D68F7665E}"/>
              </a:ext>
            </a:extLst>
          </p:cNvPr>
          <p:cNvSpPr/>
          <p:nvPr/>
        </p:nvSpPr>
        <p:spPr>
          <a:xfrm>
            <a:off x="-2" y="1464623"/>
            <a:ext cx="12198096" cy="539337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sp>
        <p:nvSpPr>
          <p:cNvPr id="6" name="Rectangle 5">
            <a:extLst>
              <a:ext uri="{FF2B5EF4-FFF2-40B4-BE49-F238E27FC236}">
                <a16:creationId xmlns:a16="http://schemas.microsoft.com/office/drawing/2014/main" id="{21EA2DD5-1635-F786-2A31-2DF67354B4CF}"/>
              </a:ext>
            </a:extLst>
          </p:cNvPr>
          <p:cNvSpPr/>
          <p:nvPr/>
        </p:nvSpPr>
        <p:spPr>
          <a:xfrm>
            <a:off x="-2" y="1464623"/>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cxnSp>
        <p:nvCxnSpPr>
          <p:cNvPr id="7" name="Straight Connector 6">
            <a:extLst>
              <a:ext uri="{FF2B5EF4-FFF2-40B4-BE49-F238E27FC236}">
                <a16:creationId xmlns:a16="http://schemas.microsoft.com/office/drawing/2014/main" id="{A74E5976-0E3A-4708-A5F2-63B8FB2B8214}"/>
              </a:ext>
            </a:extLst>
          </p:cNvPr>
          <p:cNvCxnSpPr/>
          <p:nvPr/>
        </p:nvCxnSpPr>
        <p:spPr>
          <a:xfrm>
            <a:off x="1207658" y="4013336"/>
            <a:ext cx="987552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1207008" y="5440680"/>
            <a:ext cx="10058400" cy="591054"/>
          </a:xfrm>
          <a:prstGeom prst="rect">
            <a:avLst/>
          </a:prstGeom>
        </p:spPr>
        <p:txBody>
          <a:bodyPr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buNone/>
            </a:pPr>
            <a:r>
              <a:rPr lang="en-US" sz="1400" spc="100" baseline="0" dirty="0">
                <a:solidFill>
                  <a:schemeClr val="bg1"/>
                </a:solidFill>
                <a:latin typeface="+mn-lt"/>
                <a:cs typeface="Arial" panose="020B0604020202020204" pitchFamily="34" charset="0"/>
              </a:rPr>
              <a:t>NATIONAL CENTER FOR SCIENCE AND ENGINEERING STATISTICS</a:t>
            </a:r>
          </a:p>
          <a:p>
            <a:pPr marL="0" indent="0">
              <a:lnSpc>
                <a:spcPct val="100000"/>
              </a:lnSpc>
              <a:spcBef>
                <a:spcPts val="0"/>
              </a:spcBef>
              <a:buNone/>
            </a:pPr>
            <a:r>
              <a:rPr lang="en-US" sz="1400" spc="100" baseline="0" dirty="0">
                <a:solidFill>
                  <a:schemeClr val="bg1"/>
                </a:solidFill>
                <a:latin typeface="+mn-lt"/>
                <a:cs typeface="Arial" panose="020B0604020202020204" pitchFamily="34" charset="0"/>
              </a:rPr>
              <a:t>U.S. 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1207658" y="1536192"/>
            <a:ext cx="9875520" cy="2465147"/>
          </a:xfrm>
          <a:prstGeom prst="rect">
            <a:avLst/>
          </a:prstGeom>
        </p:spPr>
        <p:txBody>
          <a:bodyPr anchor="b" anchorCtr="0">
            <a:normAutofit/>
          </a:bodyPr>
          <a:lstStyle>
            <a:lvl1pPr>
              <a:defRPr sz="4400">
                <a:solidFill>
                  <a:schemeClr val="bg1"/>
                </a:solidFill>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1208088" y="4013336"/>
            <a:ext cx="9875090" cy="1360487"/>
          </a:xfrm>
          <a:prstGeom prst="rect">
            <a:avLst/>
          </a:prstGeom>
        </p:spPr>
        <p:txBody>
          <a:bodyPr anchor="b">
            <a:normAutofit/>
          </a:bodyPr>
          <a:lstStyle>
            <a:lvl1pPr marL="0" indent="0">
              <a:buNone/>
              <a:defRPr sz="2200">
                <a:solidFill>
                  <a:schemeClr val="bg1"/>
                </a:solidFill>
                <a:latin typeface="+mn-lt"/>
                <a:cs typeface="Arial" panose="020B0604020202020204" pitchFamily="34" charset="0"/>
              </a:defRPr>
            </a:lvl1pPr>
          </a:lstStyle>
          <a:p>
            <a:pPr lvl="0"/>
            <a:r>
              <a:rPr lang="en-US"/>
              <a:t>Name</a:t>
            </a:r>
          </a:p>
          <a:p>
            <a:pPr lvl="0"/>
            <a:r>
              <a:rPr lang="en-US"/>
              <a:t>Date</a:t>
            </a:r>
          </a:p>
          <a:p>
            <a:pPr lvl="0"/>
            <a:r>
              <a:rPr lang="en-US"/>
              <a:t>Location</a:t>
            </a:r>
          </a:p>
        </p:txBody>
      </p:sp>
      <p:pic>
        <p:nvPicPr>
          <p:cNvPr id="2" name="Picture 1" descr="Logo&#10;&#10;Description automatically generated">
            <a:extLst>
              <a:ext uri="{FF2B5EF4-FFF2-40B4-BE49-F238E27FC236}">
                <a16:creationId xmlns:a16="http://schemas.microsoft.com/office/drawing/2014/main" id="{33D82551-562F-59E4-57F8-85B880E10C99}"/>
              </a:ext>
            </a:extLst>
          </p:cNvPr>
          <p:cNvPicPr>
            <a:picLocks noChangeAspect="1"/>
          </p:cNvPicPr>
          <p:nvPr/>
        </p:nvPicPr>
        <p:blipFill>
          <a:blip r:embed="rId2"/>
          <a:stretch>
            <a:fillRect/>
          </a:stretch>
        </p:blipFill>
        <p:spPr>
          <a:xfrm>
            <a:off x="349772" y="225029"/>
            <a:ext cx="1902320" cy="1097280"/>
          </a:xfrm>
          <a:prstGeom prst="rect">
            <a:avLst/>
          </a:prstGeom>
        </p:spPr>
      </p:pic>
      <p:sp>
        <p:nvSpPr>
          <p:cNvPr id="4" name="hcSlideMaster.Title Slide_Option2Header">
            <a:extLst>
              <a:ext uri="{FF2B5EF4-FFF2-40B4-BE49-F238E27FC236}">
                <a16:creationId xmlns:a16="http://schemas.microsoft.com/office/drawing/2014/main" id="{86503DC8-5555-25B5-5BCE-1B8932BDB1E8}"/>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086928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_Option3">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2472DB4-6D1C-B035-9E3B-66631011FDA4}"/>
              </a:ext>
            </a:extLst>
          </p:cNvPr>
          <p:cNvGrpSpPr/>
          <p:nvPr/>
        </p:nvGrpSpPr>
        <p:grpSpPr>
          <a:xfrm>
            <a:off x="8682695" y="5587623"/>
            <a:ext cx="3275890" cy="1082897"/>
            <a:chOff x="8695569" y="5587623"/>
            <a:chExt cx="3275890" cy="1082897"/>
          </a:xfrm>
        </p:grpSpPr>
        <p:grpSp>
          <p:nvGrpSpPr>
            <p:cNvPr id="13" name="Group 12">
              <a:extLst>
                <a:ext uri="{FF2B5EF4-FFF2-40B4-BE49-F238E27FC236}">
                  <a16:creationId xmlns:a16="http://schemas.microsoft.com/office/drawing/2014/main" id="{ACD5A9CA-8235-13E7-4214-E9E1566C0311}"/>
                </a:ext>
              </a:extLst>
            </p:cNvPr>
            <p:cNvGrpSpPr/>
            <p:nvPr/>
          </p:nvGrpSpPr>
          <p:grpSpPr>
            <a:xfrm>
              <a:off x="8695569" y="5587623"/>
              <a:ext cx="3275890" cy="384133"/>
              <a:chOff x="8681176" y="5587623"/>
              <a:chExt cx="3275890" cy="384133"/>
            </a:xfrm>
          </p:grpSpPr>
          <p:sp>
            <p:nvSpPr>
              <p:cNvPr id="2" name="Oval 1">
                <a:extLst>
                  <a:ext uri="{FF2B5EF4-FFF2-40B4-BE49-F238E27FC236}">
                    <a16:creationId xmlns:a16="http://schemas.microsoft.com/office/drawing/2014/main" id="{72442B0B-09B7-F7C8-2F95-CB6E2080E235}"/>
                  </a:ext>
                </a:extLst>
              </p:cNvPr>
              <p:cNvSpPr/>
              <p:nvPr/>
            </p:nvSpPr>
            <p:spPr>
              <a:xfrm>
                <a:off x="10127054" y="5587623"/>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77E6288-EF61-83F5-43DA-6C14FB3C1A47}"/>
                  </a:ext>
                </a:extLst>
              </p:cNvPr>
              <p:cNvSpPr/>
              <p:nvPr/>
            </p:nvSpPr>
            <p:spPr>
              <a:xfrm>
                <a:off x="10849993"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F34F7A-4611-9353-41CA-26B88DA24B9F}"/>
                  </a:ext>
                </a:extLst>
              </p:cNvPr>
              <p:cNvSpPr/>
              <p:nvPr/>
            </p:nvSpPr>
            <p:spPr>
              <a:xfrm>
                <a:off x="11572933"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4D19AC9-362E-1EB2-F828-54271E04096B}"/>
                  </a:ext>
                </a:extLst>
              </p:cNvPr>
              <p:cNvSpPr/>
              <p:nvPr/>
            </p:nvSpPr>
            <p:spPr>
              <a:xfrm>
                <a:off x="9404115" y="5587623"/>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9FF692A-F4FC-7D93-7482-FA347531F45D}"/>
                  </a:ext>
                </a:extLst>
              </p:cNvPr>
              <p:cNvSpPr/>
              <p:nvPr/>
            </p:nvSpPr>
            <p:spPr>
              <a:xfrm>
                <a:off x="8681176" y="5587623"/>
                <a:ext cx="384133" cy="384133"/>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22629A5-8FDA-9716-6D19-447E21625B42}"/>
                </a:ext>
              </a:extLst>
            </p:cNvPr>
            <p:cNvGrpSpPr/>
            <p:nvPr/>
          </p:nvGrpSpPr>
          <p:grpSpPr>
            <a:xfrm>
              <a:off x="8695569" y="6286387"/>
              <a:ext cx="3275890" cy="384133"/>
              <a:chOff x="8695569" y="6286387"/>
              <a:chExt cx="3275890" cy="384133"/>
            </a:xfrm>
          </p:grpSpPr>
          <p:sp>
            <p:nvSpPr>
              <p:cNvPr id="15" name="Oval 14">
                <a:extLst>
                  <a:ext uri="{FF2B5EF4-FFF2-40B4-BE49-F238E27FC236}">
                    <a16:creationId xmlns:a16="http://schemas.microsoft.com/office/drawing/2014/main" id="{7E018AC9-A39F-6589-FE04-78CBD9D187C2}"/>
                  </a:ext>
                </a:extLst>
              </p:cNvPr>
              <p:cNvSpPr/>
              <p:nvPr/>
            </p:nvSpPr>
            <p:spPr>
              <a:xfrm>
                <a:off x="10141447"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D7CD300-996B-C96E-0378-C17C9B22D025}"/>
                  </a:ext>
                </a:extLst>
              </p:cNvPr>
              <p:cNvSpPr/>
              <p:nvPr/>
            </p:nvSpPr>
            <p:spPr>
              <a:xfrm>
                <a:off x="10864386"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E39F34-CFEA-4522-32C0-890F340CFAAC}"/>
                  </a:ext>
                </a:extLst>
              </p:cNvPr>
              <p:cNvSpPr/>
              <p:nvPr/>
            </p:nvSpPr>
            <p:spPr>
              <a:xfrm>
                <a:off x="11587326"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99D734-6CD7-B327-BD20-C86BAB0E1B5A}"/>
                  </a:ext>
                </a:extLst>
              </p:cNvPr>
              <p:cNvSpPr/>
              <p:nvPr/>
            </p:nvSpPr>
            <p:spPr>
              <a:xfrm>
                <a:off x="9418508"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EC685DA-D192-1877-A94A-BBC2A0CCBCDA}"/>
                  </a:ext>
                </a:extLst>
              </p:cNvPr>
              <p:cNvSpPr/>
              <p:nvPr/>
            </p:nvSpPr>
            <p:spPr>
              <a:xfrm>
                <a:off x="8695569" y="6286387"/>
                <a:ext cx="384133" cy="384133"/>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 name="Straight Connector 6">
            <a:extLst>
              <a:ext uri="{FF2B5EF4-FFF2-40B4-BE49-F238E27FC236}">
                <a16:creationId xmlns:a16="http://schemas.microsoft.com/office/drawing/2014/main" id="{A74E5976-0E3A-4708-A5F2-63B8FB2B8214}"/>
              </a:ext>
            </a:extLst>
          </p:cNvPr>
          <p:cNvCxnSpPr>
            <a:cxnSpLocks/>
          </p:cNvCxnSpPr>
          <p:nvPr/>
        </p:nvCxnSpPr>
        <p:spPr>
          <a:xfrm>
            <a:off x="428174" y="4097601"/>
            <a:ext cx="958291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8AB84FAB-264C-4020-9768-890FCC3AC163}"/>
              </a:ext>
            </a:extLst>
          </p:cNvPr>
          <p:cNvSpPr txBox="1">
            <a:spLocks/>
          </p:cNvSpPr>
          <p:nvPr/>
        </p:nvSpPr>
        <p:spPr>
          <a:xfrm>
            <a:off x="429768" y="5788296"/>
            <a:ext cx="10058400" cy="1143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274320" indent="-274320" algn="l" defTabSz="914400" rtl="0" eaLnBrk="1" latinLnBrk="0" hangingPunct="1">
              <a:lnSpc>
                <a:spcPct val="150000"/>
              </a:lnSpc>
              <a:spcBef>
                <a:spcPts val="6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200"/>
              </a:spcAft>
              <a:buNone/>
            </a:pPr>
            <a:r>
              <a:rPr lang="en-US" sz="1600" b="0" spc="100" baseline="0" dirty="0">
                <a:solidFill>
                  <a:schemeClr val="bg1"/>
                </a:solidFill>
                <a:latin typeface="+mn-lt"/>
                <a:cs typeface="Arial" panose="020B0604020202020204" pitchFamily="34" charset="0"/>
              </a:rPr>
              <a:t>NATIONAL CENTER FOR SCIENCE AND ENGINEERING STATISTICS</a:t>
            </a:r>
          </a:p>
          <a:p>
            <a:pPr marL="0" indent="0" algn="l">
              <a:lnSpc>
                <a:spcPct val="100000"/>
              </a:lnSpc>
              <a:spcBef>
                <a:spcPts val="0"/>
              </a:spcBef>
              <a:spcAft>
                <a:spcPts val="200"/>
              </a:spcAft>
              <a:buFontTx/>
              <a:buNone/>
            </a:pPr>
            <a:r>
              <a:rPr lang="en-US" sz="1600" b="0" spc="100" baseline="0" dirty="0">
                <a:solidFill>
                  <a:schemeClr val="bg1"/>
                </a:solidFill>
                <a:latin typeface="+mn-lt"/>
                <a:cs typeface="Arial" panose="020B0604020202020204" pitchFamily="34" charset="0"/>
              </a:rPr>
              <a:t>U.S. NATIONAL SCIENCE FOUNDATION</a:t>
            </a:r>
          </a:p>
        </p:txBody>
      </p:sp>
      <p:sp>
        <p:nvSpPr>
          <p:cNvPr id="10" name="Title 1">
            <a:extLst>
              <a:ext uri="{FF2B5EF4-FFF2-40B4-BE49-F238E27FC236}">
                <a16:creationId xmlns:a16="http://schemas.microsoft.com/office/drawing/2014/main" id="{CA77BDF0-1918-429F-9FAF-5BC4765269D9}"/>
              </a:ext>
            </a:extLst>
          </p:cNvPr>
          <p:cNvSpPr>
            <a:spLocks noGrp="1"/>
          </p:cNvSpPr>
          <p:nvPr>
            <p:ph type="title" hasCustomPrompt="1"/>
          </p:nvPr>
        </p:nvSpPr>
        <p:spPr>
          <a:xfrm>
            <a:off x="428174" y="2030916"/>
            <a:ext cx="9578960" cy="2056665"/>
          </a:xfrm>
          <a:prstGeom prst="rect">
            <a:avLst/>
          </a:prstGeom>
        </p:spPr>
        <p:txBody>
          <a:bodyPr anchor="b" anchorCtr="0">
            <a:normAutofit/>
          </a:bodyPr>
          <a:lstStyle>
            <a:lvl1pPr>
              <a:defRPr sz="4400">
                <a:solidFill>
                  <a:schemeClr val="bg1"/>
                </a:solidFill>
                <a:latin typeface="+mn-lt"/>
                <a:cs typeface="Arial" panose="020B0604020202020204" pitchFamily="34" charset="0"/>
              </a:defRPr>
            </a:lvl1pPr>
          </a:lstStyle>
          <a:p>
            <a:r>
              <a:rPr lang="en-US"/>
              <a:t>Presentation Title</a:t>
            </a:r>
          </a:p>
        </p:txBody>
      </p:sp>
      <p:sp>
        <p:nvSpPr>
          <p:cNvPr id="3" name="Text Placeholder 2">
            <a:extLst>
              <a:ext uri="{FF2B5EF4-FFF2-40B4-BE49-F238E27FC236}">
                <a16:creationId xmlns:a16="http://schemas.microsoft.com/office/drawing/2014/main" id="{D9660CFA-0427-4EAA-BAC3-C56DE1100955}"/>
              </a:ext>
            </a:extLst>
          </p:cNvPr>
          <p:cNvSpPr>
            <a:spLocks noGrp="1"/>
          </p:cNvSpPr>
          <p:nvPr>
            <p:ph type="body" sz="quarter" idx="10" hasCustomPrompt="1"/>
          </p:nvPr>
        </p:nvSpPr>
        <p:spPr>
          <a:xfrm>
            <a:off x="428174" y="4343400"/>
            <a:ext cx="8085117" cy="1360487"/>
          </a:xfrm>
          <a:prstGeom prst="rect">
            <a:avLst/>
          </a:prstGeom>
        </p:spPr>
        <p:txBody>
          <a:bodyPr anchor="b">
            <a:normAutofit/>
          </a:bodyPr>
          <a:lstStyle>
            <a:lvl1pPr marL="0" indent="0">
              <a:buNone/>
              <a:defRPr sz="2200">
                <a:solidFill>
                  <a:schemeClr val="bg1"/>
                </a:solidFill>
                <a:latin typeface="+mn-lt"/>
                <a:cs typeface="Arial" panose="020B0604020202020204" pitchFamily="34" charset="0"/>
              </a:defRPr>
            </a:lvl1pPr>
          </a:lstStyle>
          <a:p>
            <a:pPr lvl="0"/>
            <a:r>
              <a:rPr lang="en-US"/>
              <a:t>Name</a:t>
            </a:r>
          </a:p>
          <a:p>
            <a:pPr lvl="0"/>
            <a:r>
              <a:rPr lang="en-US"/>
              <a:t>Date</a:t>
            </a:r>
          </a:p>
          <a:p>
            <a:pPr lvl="0"/>
            <a:r>
              <a:rPr lang="en-US"/>
              <a:t>Location</a:t>
            </a:r>
          </a:p>
        </p:txBody>
      </p:sp>
      <p:grpSp>
        <p:nvGrpSpPr>
          <p:cNvPr id="21" name="Group 20">
            <a:extLst>
              <a:ext uri="{FF2B5EF4-FFF2-40B4-BE49-F238E27FC236}">
                <a16:creationId xmlns:a16="http://schemas.microsoft.com/office/drawing/2014/main" id="{40D46995-C462-CE06-08A0-8B5CEF2A5363}"/>
              </a:ext>
            </a:extLst>
          </p:cNvPr>
          <p:cNvGrpSpPr>
            <a:grpSpLocks noChangeAspect="1"/>
          </p:cNvGrpSpPr>
          <p:nvPr/>
        </p:nvGrpSpPr>
        <p:grpSpPr>
          <a:xfrm>
            <a:off x="347472" y="246888"/>
            <a:ext cx="2324469" cy="1430319"/>
            <a:chOff x="173273" y="92194"/>
            <a:chExt cx="3715069" cy="2286000"/>
          </a:xfrm>
        </p:grpSpPr>
        <p:pic>
          <p:nvPicPr>
            <p:cNvPr id="16" name="Picture 15" descr="A picture containing background pattern&#10;&#10;Description automatically generated">
              <a:extLst>
                <a:ext uri="{FF2B5EF4-FFF2-40B4-BE49-F238E27FC236}">
                  <a16:creationId xmlns:a16="http://schemas.microsoft.com/office/drawing/2014/main" id="{E17CF163-1832-25BB-00F2-9A96CB7CA5BB}"/>
                </a:ext>
              </a:extLst>
            </p:cNvPr>
            <p:cNvPicPr>
              <a:picLocks noChangeAspect="1"/>
            </p:cNvPicPr>
            <p:nvPr/>
          </p:nvPicPr>
          <p:blipFill>
            <a:blip r:embed="rId2"/>
            <a:stretch>
              <a:fillRect/>
            </a:stretch>
          </p:blipFill>
          <p:spPr>
            <a:xfrm>
              <a:off x="2540729" y="435049"/>
              <a:ext cx="1347613" cy="1600291"/>
            </a:xfrm>
            <a:prstGeom prst="rect">
              <a:avLst/>
            </a:prstGeom>
          </p:spPr>
        </p:pic>
        <p:pic>
          <p:nvPicPr>
            <p:cNvPr id="18" name="Picture 17" descr="A picture containing text, transport, wheel&#10;&#10;Description automatically generated">
              <a:extLst>
                <a:ext uri="{FF2B5EF4-FFF2-40B4-BE49-F238E27FC236}">
                  <a16:creationId xmlns:a16="http://schemas.microsoft.com/office/drawing/2014/main" id="{792CDAA5-18A7-A5EB-ED45-7EE5F377662E}"/>
                </a:ext>
              </a:extLst>
            </p:cNvPr>
            <p:cNvPicPr>
              <a:picLocks noChangeAspect="1"/>
            </p:cNvPicPr>
            <p:nvPr/>
          </p:nvPicPr>
          <p:blipFill>
            <a:blip r:embed="rId3"/>
            <a:stretch>
              <a:fillRect/>
            </a:stretch>
          </p:blipFill>
          <p:spPr>
            <a:xfrm>
              <a:off x="173273" y="92194"/>
              <a:ext cx="2287793" cy="2286000"/>
            </a:xfrm>
            <a:prstGeom prst="rect">
              <a:avLst/>
            </a:prstGeom>
          </p:spPr>
        </p:pic>
        <p:cxnSp>
          <p:nvCxnSpPr>
            <p:cNvPr id="20" name="Straight Connector 19">
              <a:extLst>
                <a:ext uri="{FF2B5EF4-FFF2-40B4-BE49-F238E27FC236}">
                  <a16:creationId xmlns:a16="http://schemas.microsoft.com/office/drawing/2014/main" id="{EC19CF98-9942-26E6-6F34-C66E9C80C754}"/>
                </a:ext>
              </a:extLst>
            </p:cNvPr>
            <p:cNvCxnSpPr>
              <a:cxnSpLocks/>
            </p:cNvCxnSpPr>
            <p:nvPr/>
          </p:nvCxnSpPr>
          <p:spPr>
            <a:xfrm>
              <a:off x="2382408" y="457954"/>
              <a:ext cx="0" cy="155448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1E82F45-1634-4F9D-FC52-F3F6ECEAE2C3}"/>
              </a:ext>
            </a:extLst>
          </p:cNvPr>
          <p:cNvGrpSpPr/>
          <p:nvPr/>
        </p:nvGrpSpPr>
        <p:grpSpPr>
          <a:xfrm>
            <a:off x="10562828" y="1446772"/>
            <a:ext cx="1291260" cy="3041420"/>
            <a:chOff x="10562828" y="1446772"/>
            <a:chExt cx="1291260" cy="3041420"/>
          </a:xfrm>
        </p:grpSpPr>
        <p:sp>
          <p:nvSpPr>
            <p:cNvPr id="43" name="Oval 42">
              <a:extLst>
                <a:ext uri="{FF2B5EF4-FFF2-40B4-BE49-F238E27FC236}">
                  <a16:creationId xmlns:a16="http://schemas.microsoft.com/office/drawing/2014/main" id="{09529A5B-6333-FD31-DDD2-97E451C73236}"/>
                </a:ext>
              </a:extLst>
            </p:cNvPr>
            <p:cNvSpPr/>
            <p:nvPr/>
          </p:nvSpPr>
          <p:spPr>
            <a:xfrm>
              <a:off x="10562828" y="315841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1B2B4B6-2666-3A9C-83B9-A94DA2EC01D3}"/>
                </a:ext>
              </a:extLst>
            </p:cNvPr>
            <p:cNvSpPr/>
            <p:nvPr/>
          </p:nvSpPr>
          <p:spPr>
            <a:xfrm>
              <a:off x="11380128" y="3158412"/>
              <a:ext cx="473960" cy="473960"/>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138DF101-595F-3B65-B467-3D11A9139644}"/>
                </a:ext>
              </a:extLst>
            </p:cNvPr>
            <p:cNvGrpSpPr/>
            <p:nvPr/>
          </p:nvGrpSpPr>
          <p:grpSpPr>
            <a:xfrm>
              <a:off x="10562828" y="4002800"/>
              <a:ext cx="1291260" cy="485392"/>
              <a:chOff x="10585209" y="4002800"/>
              <a:chExt cx="1291260" cy="485392"/>
            </a:xfrm>
            <a:solidFill>
              <a:srgbClr val="4172A5">
                <a:alpha val="85098"/>
              </a:srgbClr>
            </a:solidFill>
          </p:grpSpPr>
          <p:sp>
            <p:nvSpPr>
              <p:cNvPr id="46" name="Oval 45">
                <a:extLst>
                  <a:ext uri="{FF2B5EF4-FFF2-40B4-BE49-F238E27FC236}">
                    <a16:creationId xmlns:a16="http://schemas.microsoft.com/office/drawing/2014/main" id="{D86284F2-5E9E-0A5D-9C08-1407BE21808E}"/>
                  </a:ext>
                </a:extLst>
              </p:cNvPr>
              <p:cNvSpPr/>
              <p:nvPr/>
            </p:nvSpPr>
            <p:spPr>
              <a:xfrm>
                <a:off x="10585209" y="4002800"/>
                <a:ext cx="473960" cy="473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BF03176-2361-0344-EF2F-F96CAEEC80A2}"/>
                  </a:ext>
                </a:extLst>
              </p:cNvPr>
              <p:cNvSpPr/>
              <p:nvPr/>
            </p:nvSpPr>
            <p:spPr>
              <a:xfrm>
                <a:off x="11402509" y="4014232"/>
                <a:ext cx="473960" cy="473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A8170AB-D76F-AA0E-BB46-7E9198B70B69}"/>
                </a:ext>
              </a:extLst>
            </p:cNvPr>
            <p:cNvGrpSpPr/>
            <p:nvPr/>
          </p:nvGrpSpPr>
          <p:grpSpPr>
            <a:xfrm>
              <a:off x="10562828" y="2302592"/>
              <a:ext cx="1291260" cy="485392"/>
              <a:chOff x="10585209" y="4002800"/>
              <a:chExt cx="1291260" cy="485392"/>
            </a:xfrm>
          </p:grpSpPr>
          <p:sp>
            <p:nvSpPr>
              <p:cNvPr id="50" name="Oval 49">
                <a:extLst>
                  <a:ext uri="{FF2B5EF4-FFF2-40B4-BE49-F238E27FC236}">
                    <a16:creationId xmlns:a16="http://schemas.microsoft.com/office/drawing/2014/main" id="{FFD7B1A8-F904-0057-6021-F63467FD9C39}"/>
                  </a:ext>
                </a:extLst>
              </p:cNvPr>
              <p:cNvSpPr/>
              <p:nvPr/>
            </p:nvSpPr>
            <p:spPr>
              <a:xfrm>
                <a:off x="10585209" y="4002800"/>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5F99F5F-7935-EDC9-A43A-327B05BFB4AD}"/>
                  </a:ext>
                </a:extLst>
              </p:cNvPr>
              <p:cNvSpPr/>
              <p:nvPr/>
            </p:nvSpPr>
            <p:spPr>
              <a:xfrm>
                <a:off x="11402509" y="401423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FDAFE95E-34C6-BAB3-C30B-7D1EA93DC3D4}"/>
                </a:ext>
              </a:extLst>
            </p:cNvPr>
            <p:cNvGrpSpPr/>
            <p:nvPr/>
          </p:nvGrpSpPr>
          <p:grpSpPr>
            <a:xfrm>
              <a:off x="10562828" y="1446772"/>
              <a:ext cx="1291260" cy="485392"/>
              <a:chOff x="10585209" y="4002800"/>
              <a:chExt cx="1291260" cy="485392"/>
            </a:xfrm>
          </p:grpSpPr>
          <p:sp>
            <p:nvSpPr>
              <p:cNvPr id="53" name="Oval 52">
                <a:extLst>
                  <a:ext uri="{FF2B5EF4-FFF2-40B4-BE49-F238E27FC236}">
                    <a16:creationId xmlns:a16="http://schemas.microsoft.com/office/drawing/2014/main" id="{28CB3EC7-7BF8-93F6-154F-DE96EDCB5FB9}"/>
                  </a:ext>
                </a:extLst>
              </p:cNvPr>
              <p:cNvSpPr/>
              <p:nvPr/>
            </p:nvSpPr>
            <p:spPr>
              <a:xfrm>
                <a:off x="10585209" y="4002800"/>
                <a:ext cx="473960" cy="473960"/>
              </a:xfrm>
              <a:prstGeom prst="ellipse">
                <a:avLst/>
              </a:prstGeom>
              <a:solidFill>
                <a:srgbClr val="4172A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0965C3-DEBC-0B70-E4D8-E95AEDB5519B}"/>
                  </a:ext>
                </a:extLst>
              </p:cNvPr>
              <p:cNvSpPr/>
              <p:nvPr/>
            </p:nvSpPr>
            <p:spPr>
              <a:xfrm>
                <a:off x="11402509" y="4014232"/>
                <a:ext cx="473960" cy="473960"/>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6F5C8848-E3F3-8F18-A789-F0980476B286}"/>
              </a:ext>
            </a:extLst>
          </p:cNvPr>
          <p:cNvGrpSpPr/>
          <p:nvPr/>
        </p:nvGrpSpPr>
        <p:grpSpPr>
          <a:xfrm>
            <a:off x="10550127" y="4851011"/>
            <a:ext cx="1370384" cy="440930"/>
            <a:chOff x="10550127" y="4851011"/>
            <a:chExt cx="1370384" cy="440930"/>
          </a:xfrm>
        </p:grpSpPr>
        <p:grpSp>
          <p:nvGrpSpPr>
            <p:cNvPr id="89" name="Group 88">
              <a:extLst>
                <a:ext uri="{FF2B5EF4-FFF2-40B4-BE49-F238E27FC236}">
                  <a16:creationId xmlns:a16="http://schemas.microsoft.com/office/drawing/2014/main" id="{267385BA-7386-B883-D8F0-BCD0D825DC9B}"/>
                </a:ext>
              </a:extLst>
            </p:cNvPr>
            <p:cNvGrpSpPr/>
            <p:nvPr/>
          </p:nvGrpSpPr>
          <p:grpSpPr>
            <a:xfrm>
              <a:off x="10550127" y="5150134"/>
              <a:ext cx="1370384" cy="141807"/>
              <a:chOff x="10550127" y="5150134"/>
              <a:chExt cx="1370384" cy="141807"/>
            </a:xfrm>
          </p:grpSpPr>
          <p:sp>
            <p:nvSpPr>
              <p:cNvPr id="84" name="Oval 83">
                <a:extLst>
                  <a:ext uri="{FF2B5EF4-FFF2-40B4-BE49-F238E27FC236}">
                    <a16:creationId xmlns:a16="http://schemas.microsoft.com/office/drawing/2014/main" id="{B681842C-AD22-FA00-FF1B-A8EEAC45F6CE}"/>
                  </a:ext>
                </a:extLst>
              </p:cNvPr>
              <p:cNvSpPr/>
              <p:nvPr/>
            </p:nvSpPr>
            <p:spPr>
              <a:xfrm>
                <a:off x="10550127"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6CE0B8D-EA40-B653-4E66-B6D98C8BFB2F}"/>
                  </a:ext>
                </a:extLst>
              </p:cNvPr>
              <p:cNvSpPr/>
              <p:nvPr/>
            </p:nvSpPr>
            <p:spPr>
              <a:xfrm>
                <a:off x="10857271"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438901B-384A-B129-AD7D-2F538DB26A44}"/>
                  </a:ext>
                </a:extLst>
              </p:cNvPr>
              <p:cNvSpPr/>
              <p:nvPr/>
            </p:nvSpPr>
            <p:spPr>
              <a:xfrm>
                <a:off x="11471559"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EA3AA14-739F-B3A4-90A8-8EE6E6D17B46}"/>
                  </a:ext>
                </a:extLst>
              </p:cNvPr>
              <p:cNvSpPr/>
              <p:nvPr/>
            </p:nvSpPr>
            <p:spPr>
              <a:xfrm>
                <a:off x="11778704"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95EDC220-52FA-3A3F-EA45-EEADC7125797}"/>
                  </a:ext>
                </a:extLst>
              </p:cNvPr>
              <p:cNvSpPr/>
              <p:nvPr/>
            </p:nvSpPr>
            <p:spPr>
              <a:xfrm>
                <a:off x="11164415"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9286897-C10F-54CA-B31B-058127DE7EE0}"/>
                </a:ext>
              </a:extLst>
            </p:cNvPr>
            <p:cNvGrpSpPr/>
            <p:nvPr/>
          </p:nvGrpSpPr>
          <p:grpSpPr>
            <a:xfrm>
              <a:off x="10550127" y="4851011"/>
              <a:ext cx="1370384" cy="141807"/>
              <a:chOff x="10550127" y="5150134"/>
              <a:chExt cx="1370384" cy="141807"/>
            </a:xfrm>
          </p:grpSpPr>
          <p:sp>
            <p:nvSpPr>
              <p:cNvPr id="91" name="Oval 90">
                <a:extLst>
                  <a:ext uri="{FF2B5EF4-FFF2-40B4-BE49-F238E27FC236}">
                    <a16:creationId xmlns:a16="http://schemas.microsoft.com/office/drawing/2014/main" id="{46BCAF13-675D-599F-2591-6FE6EA42ADA3}"/>
                  </a:ext>
                </a:extLst>
              </p:cNvPr>
              <p:cNvSpPr/>
              <p:nvPr/>
            </p:nvSpPr>
            <p:spPr>
              <a:xfrm>
                <a:off x="10550127"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26A2FF26-BD4C-E9E4-7347-208D1CAE876C}"/>
                  </a:ext>
                </a:extLst>
              </p:cNvPr>
              <p:cNvSpPr/>
              <p:nvPr/>
            </p:nvSpPr>
            <p:spPr>
              <a:xfrm>
                <a:off x="10857271"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3648DC1-857B-4D40-0E2A-3C93192D48A7}"/>
                  </a:ext>
                </a:extLst>
              </p:cNvPr>
              <p:cNvSpPr/>
              <p:nvPr/>
            </p:nvSpPr>
            <p:spPr>
              <a:xfrm>
                <a:off x="11471559"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5F7943F-A131-855C-60A0-932530E94057}"/>
                  </a:ext>
                </a:extLst>
              </p:cNvPr>
              <p:cNvSpPr/>
              <p:nvPr/>
            </p:nvSpPr>
            <p:spPr>
              <a:xfrm>
                <a:off x="11778704" y="5150134"/>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6100C7E-A6B3-D150-6FD2-59CF1D52E756}"/>
                  </a:ext>
                </a:extLst>
              </p:cNvPr>
              <p:cNvSpPr/>
              <p:nvPr/>
            </p:nvSpPr>
            <p:spPr>
              <a:xfrm>
                <a:off x="11164415" y="5150134"/>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a:extLst>
              <a:ext uri="{FF2B5EF4-FFF2-40B4-BE49-F238E27FC236}">
                <a16:creationId xmlns:a16="http://schemas.microsoft.com/office/drawing/2014/main" id="{FEC347F8-E4C9-BB21-C4C4-97EBA7167277}"/>
              </a:ext>
            </a:extLst>
          </p:cNvPr>
          <p:cNvGrpSpPr/>
          <p:nvPr/>
        </p:nvGrpSpPr>
        <p:grpSpPr>
          <a:xfrm>
            <a:off x="7436274" y="5904709"/>
            <a:ext cx="1077017" cy="765811"/>
            <a:chOff x="7482340" y="5907316"/>
            <a:chExt cx="1077017" cy="765811"/>
          </a:xfrm>
        </p:grpSpPr>
        <p:grpSp>
          <p:nvGrpSpPr>
            <p:cNvPr id="101" name="Group 100">
              <a:extLst>
                <a:ext uri="{FF2B5EF4-FFF2-40B4-BE49-F238E27FC236}">
                  <a16:creationId xmlns:a16="http://schemas.microsoft.com/office/drawing/2014/main" id="{38C5D06F-F14C-3DEC-4C94-B7C4999D8ADF}"/>
                </a:ext>
              </a:extLst>
            </p:cNvPr>
            <p:cNvGrpSpPr/>
            <p:nvPr/>
          </p:nvGrpSpPr>
          <p:grpSpPr>
            <a:xfrm>
              <a:off x="7482340" y="5907316"/>
              <a:ext cx="1077017" cy="141807"/>
              <a:chOff x="7497265" y="5904560"/>
              <a:chExt cx="1077017" cy="141807"/>
            </a:xfrm>
          </p:grpSpPr>
          <p:sp>
            <p:nvSpPr>
              <p:cNvPr id="97" name="Oval 96">
                <a:extLst>
                  <a:ext uri="{FF2B5EF4-FFF2-40B4-BE49-F238E27FC236}">
                    <a16:creationId xmlns:a16="http://schemas.microsoft.com/office/drawing/2014/main" id="{B52A9D27-82FA-62D3-C8EB-B18CE89F25B4}"/>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0A378B5-4F15-E681-C1E1-5A01DC152AC4}"/>
                  </a:ext>
                </a:extLst>
              </p:cNvPr>
              <p:cNvSpPr/>
              <p:nvPr/>
            </p:nvSpPr>
            <p:spPr>
              <a:xfrm>
                <a:off x="7809002"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895253B-BF09-413C-83D7-436A4C8429FE}"/>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6C98366-49A7-C398-5223-7357DA55C40F}"/>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C965910A-F963-1283-E6A7-1D1DD285EBF8}"/>
                </a:ext>
              </a:extLst>
            </p:cNvPr>
            <p:cNvGrpSpPr/>
            <p:nvPr/>
          </p:nvGrpSpPr>
          <p:grpSpPr>
            <a:xfrm>
              <a:off x="7482340" y="6219318"/>
              <a:ext cx="1077017" cy="141807"/>
              <a:chOff x="7497265" y="5904560"/>
              <a:chExt cx="1077017" cy="141807"/>
            </a:xfrm>
          </p:grpSpPr>
          <p:sp>
            <p:nvSpPr>
              <p:cNvPr id="104" name="Oval 103">
                <a:extLst>
                  <a:ext uri="{FF2B5EF4-FFF2-40B4-BE49-F238E27FC236}">
                    <a16:creationId xmlns:a16="http://schemas.microsoft.com/office/drawing/2014/main" id="{3F3C9277-CE78-FF1C-767A-0A8C77265739}"/>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F553BA2-391B-EB4C-5D51-F21538037A9C}"/>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DBF675F-925C-C9AF-7D25-184F1CF3B7A9}"/>
                  </a:ext>
                </a:extLst>
              </p:cNvPr>
              <p:cNvSpPr/>
              <p:nvPr/>
            </p:nvSpPr>
            <p:spPr>
              <a:xfrm>
                <a:off x="8120739" y="5904560"/>
                <a:ext cx="141807" cy="14180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FE6BDE5-E1CD-779C-7FCC-4B0F5683EF76}"/>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93E48D43-960C-F9D3-54EB-09B257B7008B}"/>
                </a:ext>
              </a:extLst>
            </p:cNvPr>
            <p:cNvGrpSpPr/>
            <p:nvPr/>
          </p:nvGrpSpPr>
          <p:grpSpPr>
            <a:xfrm>
              <a:off x="7482340" y="6531320"/>
              <a:ext cx="1077017" cy="141807"/>
              <a:chOff x="7497265" y="5904560"/>
              <a:chExt cx="1077017" cy="141807"/>
            </a:xfrm>
          </p:grpSpPr>
          <p:sp>
            <p:nvSpPr>
              <p:cNvPr id="109" name="Oval 108">
                <a:extLst>
                  <a:ext uri="{FF2B5EF4-FFF2-40B4-BE49-F238E27FC236}">
                    <a16:creationId xmlns:a16="http://schemas.microsoft.com/office/drawing/2014/main" id="{75B43D28-36D3-5985-9522-3560F5591FBE}"/>
                  </a:ext>
                </a:extLst>
              </p:cNvPr>
              <p:cNvSpPr/>
              <p:nvPr/>
            </p:nvSpPr>
            <p:spPr>
              <a:xfrm>
                <a:off x="749726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97D9D74-D858-0CFC-3991-38ABFCB5DD80}"/>
                  </a:ext>
                </a:extLst>
              </p:cNvPr>
              <p:cNvSpPr/>
              <p:nvPr/>
            </p:nvSpPr>
            <p:spPr>
              <a:xfrm>
                <a:off x="7809002"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DA25ADFF-CE49-991A-DCFF-2F8E6CA64A79}"/>
                  </a:ext>
                </a:extLst>
              </p:cNvPr>
              <p:cNvSpPr/>
              <p:nvPr/>
            </p:nvSpPr>
            <p:spPr>
              <a:xfrm>
                <a:off x="8120739"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D42E135A-E825-6CC0-D1BE-FC5E7EB43663}"/>
                  </a:ext>
                </a:extLst>
              </p:cNvPr>
              <p:cNvSpPr/>
              <p:nvPr/>
            </p:nvSpPr>
            <p:spPr>
              <a:xfrm>
                <a:off x="8432475" y="5904560"/>
                <a:ext cx="141807" cy="14180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a:extLst>
              <a:ext uri="{FF2B5EF4-FFF2-40B4-BE49-F238E27FC236}">
                <a16:creationId xmlns:a16="http://schemas.microsoft.com/office/drawing/2014/main" id="{D49E01A7-8C22-2EA1-901D-D8F4CB928A01}"/>
              </a:ext>
            </a:extLst>
          </p:cNvPr>
          <p:cNvGrpSpPr/>
          <p:nvPr/>
        </p:nvGrpSpPr>
        <p:grpSpPr>
          <a:xfrm>
            <a:off x="2904119" y="303980"/>
            <a:ext cx="1516437" cy="795565"/>
            <a:chOff x="3848857" y="238125"/>
            <a:chExt cx="1516437" cy="795565"/>
          </a:xfrm>
        </p:grpSpPr>
        <p:grpSp>
          <p:nvGrpSpPr>
            <p:cNvPr id="122" name="Group 121">
              <a:extLst>
                <a:ext uri="{FF2B5EF4-FFF2-40B4-BE49-F238E27FC236}">
                  <a16:creationId xmlns:a16="http://schemas.microsoft.com/office/drawing/2014/main" id="{DC20D2F5-2B60-3DB1-D540-64121F8668C0}"/>
                </a:ext>
              </a:extLst>
            </p:cNvPr>
            <p:cNvGrpSpPr/>
            <p:nvPr/>
          </p:nvGrpSpPr>
          <p:grpSpPr>
            <a:xfrm>
              <a:off x="3848857" y="238125"/>
              <a:ext cx="1516437" cy="102097"/>
              <a:chOff x="3846639" y="238125"/>
              <a:chExt cx="1516437" cy="102097"/>
            </a:xfrm>
          </p:grpSpPr>
          <p:sp>
            <p:nvSpPr>
              <p:cNvPr id="114" name="Oval 113">
                <a:extLst>
                  <a:ext uri="{FF2B5EF4-FFF2-40B4-BE49-F238E27FC236}">
                    <a16:creationId xmlns:a16="http://schemas.microsoft.com/office/drawing/2014/main" id="{C230C777-4E98-C4D0-B875-5E755EC2F25E}"/>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F2819154-28F3-9703-8F0E-18FB539B7E81}"/>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5D3FF30-7AD6-8B38-4B54-E2BB18F9B29F}"/>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70A4C26-E249-9435-B0DB-EADDF49E33C5}"/>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79519D2E-1226-C0AD-1727-03F1EA89C151}"/>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8454D5D5-851D-8ED2-4C71-AB984EB70C1F}"/>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029A357-2096-F226-3FA7-E0A88FE24A8F}"/>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D4BA6807-7B32-BA2A-9FA5-C7B898BC1094}"/>
                </a:ext>
              </a:extLst>
            </p:cNvPr>
            <p:cNvGrpSpPr/>
            <p:nvPr/>
          </p:nvGrpSpPr>
          <p:grpSpPr>
            <a:xfrm>
              <a:off x="3848857" y="700437"/>
              <a:ext cx="1516437" cy="102097"/>
              <a:chOff x="3846639" y="238125"/>
              <a:chExt cx="1516437" cy="102097"/>
            </a:xfrm>
          </p:grpSpPr>
          <p:sp>
            <p:nvSpPr>
              <p:cNvPr id="124" name="Oval 123">
                <a:extLst>
                  <a:ext uri="{FF2B5EF4-FFF2-40B4-BE49-F238E27FC236}">
                    <a16:creationId xmlns:a16="http://schemas.microsoft.com/office/drawing/2014/main" id="{BA4F25D0-24BB-E9A6-4CEF-95DF34124FD2}"/>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DC44594-F7EF-5499-5A19-5E85944689CC}"/>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C3A90652-CDF6-0124-3A4F-8E9DCB69C81D}"/>
                  </a:ext>
                </a:extLst>
              </p:cNvPr>
              <p:cNvSpPr/>
              <p:nvPr/>
            </p:nvSpPr>
            <p:spPr>
              <a:xfrm>
                <a:off x="5025254"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6836241A-9BF6-FEB4-06BF-F1FA8FAE8031}"/>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A28B533-11DE-218B-342C-012B2C7B1B36}"/>
                  </a:ext>
                </a:extLst>
              </p:cNvPr>
              <p:cNvSpPr/>
              <p:nvPr/>
            </p:nvSpPr>
            <p:spPr>
              <a:xfrm>
                <a:off x="4553808"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65333FF-A5DE-DC0F-D857-10C33BD9EB30}"/>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7AEF45DC-41B4-7FB4-945F-FE741BC7BEA6}"/>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4814FEAA-1673-952E-08EE-4635E202E1C0}"/>
                </a:ext>
              </a:extLst>
            </p:cNvPr>
            <p:cNvGrpSpPr/>
            <p:nvPr/>
          </p:nvGrpSpPr>
          <p:grpSpPr>
            <a:xfrm>
              <a:off x="3848857" y="931593"/>
              <a:ext cx="1516437" cy="102097"/>
              <a:chOff x="3846639" y="238125"/>
              <a:chExt cx="1516437" cy="102097"/>
            </a:xfrm>
          </p:grpSpPr>
          <p:sp>
            <p:nvSpPr>
              <p:cNvPr id="132" name="Oval 131">
                <a:extLst>
                  <a:ext uri="{FF2B5EF4-FFF2-40B4-BE49-F238E27FC236}">
                    <a16:creationId xmlns:a16="http://schemas.microsoft.com/office/drawing/2014/main" id="{D11E672C-43B9-0013-F7E8-9D088838AC30}"/>
                  </a:ext>
                </a:extLst>
              </p:cNvPr>
              <p:cNvSpPr/>
              <p:nvPr/>
            </p:nvSpPr>
            <p:spPr>
              <a:xfrm>
                <a:off x="3846639"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B224F83-0947-80D8-3D13-58B42329391D}"/>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2CD4B6A2-0697-8091-76A6-4ED16E60EE48}"/>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2BE113A-B490-6601-BC0C-D22C956954F9}"/>
                  </a:ext>
                </a:extLst>
              </p:cNvPr>
              <p:cNvSpPr/>
              <p:nvPr/>
            </p:nvSpPr>
            <p:spPr>
              <a:xfrm>
                <a:off x="526097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62B366D4-186B-4F2C-575E-A8B74CE6E68E}"/>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930745E6-9A42-FDD3-34F9-F6AA30CD32AD}"/>
                  </a:ext>
                </a:extLst>
              </p:cNvPr>
              <p:cNvSpPr/>
              <p:nvPr/>
            </p:nvSpPr>
            <p:spPr>
              <a:xfrm>
                <a:off x="4318085"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1F6892F6-23D4-ABFC-E71D-CF8EC0185A32}"/>
                  </a:ext>
                </a:extLst>
              </p:cNvPr>
              <p:cNvSpPr/>
              <p:nvPr/>
            </p:nvSpPr>
            <p:spPr>
              <a:xfrm>
                <a:off x="4789531"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97E9F504-06C2-59B6-E16A-5E79973CBF83}"/>
                </a:ext>
              </a:extLst>
            </p:cNvPr>
            <p:cNvGrpSpPr/>
            <p:nvPr/>
          </p:nvGrpSpPr>
          <p:grpSpPr>
            <a:xfrm>
              <a:off x="3848857" y="469281"/>
              <a:ext cx="1516437" cy="102097"/>
              <a:chOff x="3846639" y="238125"/>
              <a:chExt cx="1516437" cy="102097"/>
            </a:xfrm>
          </p:grpSpPr>
          <p:sp>
            <p:nvSpPr>
              <p:cNvPr id="140" name="Oval 139">
                <a:extLst>
                  <a:ext uri="{FF2B5EF4-FFF2-40B4-BE49-F238E27FC236}">
                    <a16:creationId xmlns:a16="http://schemas.microsoft.com/office/drawing/2014/main" id="{41444497-4F80-BFDA-4362-F1C687480970}"/>
                  </a:ext>
                </a:extLst>
              </p:cNvPr>
              <p:cNvSpPr/>
              <p:nvPr/>
            </p:nvSpPr>
            <p:spPr>
              <a:xfrm>
                <a:off x="3846639"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8179B5CB-51CD-F84F-4D2E-17EEB15F1F80}"/>
                  </a:ext>
                </a:extLst>
              </p:cNvPr>
              <p:cNvSpPr/>
              <p:nvPr/>
            </p:nvSpPr>
            <p:spPr>
              <a:xfrm>
                <a:off x="4082362"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1C09E2AA-937D-B889-375C-2FF64BC1FAE4}"/>
                  </a:ext>
                </a:extLst>
              </p:cNvPr>
              <p:cNvSpPr/>
              <p:nvPr/>
            </p:nvSpPr>
            <p:spPr>
              <a:xfrm>
                <a:off x="5025254"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E3C5E770-A46D-1860-02FF-54039190DF26}"/>
                  </a:ext>
                </a:extLst>
              </p:cNvPr>
              <p:cNvSpPr/>
              <p:nvPr/>
            </p:nvSpPr>
            <p:spPr>
              <a:xfrm>
                <a:off x="5260979"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ADD2AA1-F5E7-9DF4-EF3A-9AA400260904}"/>
                  </a:ext>
                </a:extLst>
              </p:cNvPr>
              <p:cNvSpPr/>
              <p:nvPr/>
            </p:nvSpPr>
            <p:spPr>
              <a:xfrm>
                <a:off x="4553808" y="238125"/>
                <a:ext cx="102097" cy="102097"/>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B7617CD8-B5C7-7FF7-B6EA-D563991F98FE}"/>
                  </a:ext>
                </a:extLst>
              </p:cNvPr>
              <p:cNvSpPr/>
              <p:nvPr/>
            </p:nvSpPr>
            <p:spPr>
              <a:xfrm>
                <a:off x="4318085"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CFE5184-5893-7024-1ADF-0B32B5C265E9}"/>
                  </a:ext>
                </a:extLst>
              </p:cNvPr>
              <p:cNvSpPr/>
              <p:nvPr/>
            </p:nvSpPr>
            <p:spPr>
              <a:xfrm>
                <a:off x="4789531" y="238125"/>
                <a:ext cx="102097" cy="102097"/>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7900E2A7-66D4-ACFF-4CF9-43272824F02E}"/>
              </a:ext>
            </a:extLst>
          </p:cNvPr>
          <p:cNvGrpSpPr/>
          <p:nvPr/>
        </p:nvGrpSpPr>
        <p:grpSpPr>
          <a:xfrm>
            <a:off x="4579793" y="264063"/>
            <a:ext cx="7398694" cy="875398"/>
            <a:chOff x="4450914" y="215318"/>
            <a:chExt cx="7398694" cy="875398"/>
          </a:xfrm>
        </p:grpSpPr>
        <p:grpSp>
          <p:nvGrpSpPr>
            <p:cNvPr id="32" name="Group 31">
              <a:extLst>
                <a:ext uri="{FF2B5EF4-FFF2-40B4-BE49-F238E27FC236}">
                  <a16:creationId xmlns:a16="http://schemas.microsoft.com/office/drawing/2014/main" id="{AC6EFAA1-7C7A-AD82-C868-E47FFD643FA9}"/>
                </a:ext>
              </a:extLst>
            </p:cNvPr>
            <p:cNvGrpSpPr/>
            <p:nvPr/>
          </p:nvGrpSpPr>
          <p:grpSpPr>
            <a:xfrm>
              <a:off x="4450914" y="815560"/>
              <a:ext cx="7398694" cy="275156"/>
              <a:chOff x="4450914" y="815560"/>
              <a:chExt cx="7398694" cy="275156"/>
            </a:xfrm>
          </p:grpSpPr>
          <p:sp>
            <p:nvSpPr>
              <p:cNvPr id="56" name="Oval 55">
                <a:extLst>
                  <a:ext uri="{FF2B5EF4-FFF2-40B4-BE49-F238E27FC236}">
                    <a16:creationId xmlns:a16="http://schemas.microsoft.com/office/drawing/2014/main" id="{254A1F6C-2367-12A0-9295-BD9A2F31DA90}"/>
                  </a:ext>
                </a:extLst>
              </p:cNvPr>
              <p:cNvSpPr/>
              <p:nvPr/>
            </p:nvSpPr>
            <p:spPr>
              <a:xfrm>
                <a:off x="1157445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1CEB696-B834-A848-EB1F-63075DD6AD35}"/>
                  </a:ext>
                </a:extLst>
              </p:cNvPr>
              <p:cNvSpPr/>
              <p:nvPr/>
            </p:nvSpPr>
            <p:spPr>
              <a:xfrm>
                <a:off x="10387194"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0B4453F-7854-23BA-803C-87837B6306B4}"/>
                  </a:ext>
                </a:extLst>
              </p:cNvPr>
              <p:cNvSpPr/>
              <p:nvPr/>
            </p:nvSpPr>
            <p:spPr>
              <a:xfrm>
                <a:off x="5638170" y="815560"/>
                <a:ext cx="275156" cy="275156"/>
              </a:xfrm>
              <a:prstGeom prst="ellipse">
                <a:avLst/>
              </a:prstGeom>
              <a:solidFill>
                <a:srgbClr val="4172A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D80C79D-6D5A-6A11-97D3-FA9978C2E6C1}"/>
                  </a:ext>
                </a:extLst>
              </p:cNvPr>
              <p:cNvSpPr/>
              <p:nvPr/>
            </p:nvSpPr>
            <p:spPr>
              <a:xfrm>
                <a:off x="9793566"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B0C0AD-4646-298F-A40D-F889C54B42FC}"/>
                  </a:ext>
                </a:extLst>
              </p:cNvPr>
              <p:cNvSpPr/>
              <p:nvPr/>
            </p:nvSpPr>
            <p:spPr>
              <a:xfrm>
                <a:off x="9199938"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D4C94EA-507E-4FCB-424F-E97AC738B649}"/>
                  </a:ext>
                </a:extLst>
              </p:cNvPr>
              <p:cNvSpPr/>
              <p:nvPr/>
            </p:nvSpPr>
            <p:spPr>
              <a:xfrm>
                <a:off x="8606310"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DCB07F2-CC47-DC1D-A7CA-B025823AB532}"/>
                  </a:ext>
                </a:extLst>
              </p:cNvPr>
              <p:cNvSpPr/>
              <p:nvPr/>
            </p:nvSpPr>
            <p:spPr>
              <a:xfrm>
                <a:off x="7419054"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C4A5963-9E09-8EFF-30D7-554D313B6C80}"/>
                  </a:ext>
                </a:extLst>
              </p:cNvPr>
              <p:cNvSpPr/>
              <p:nvPr/>
            </p:nvSpPr>
            <p:spPr>
              <a:xfrm>
                <a:off x="801268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EDCC6D3-E5DA-84BC-0F68-367F953E98E9}"/>
                  </a:ext>
                </a:extLst>
              </p:cNvPr>
              <p:cNvSpPr/>
              <p:nvPr/>
            </p:nvSpPr>
            <p:spPr>
              <a:xfrm>
                <a:off x="6825426" y="815560"/>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40A15EA-55EE-C43F-42C7-1FF73B772098}"/>
                  </a:ext>
                </a:extLst>
              </p:cNvPr>
              <p:cNvSpPr/>
              <p:nvPr/>
            </p:nvSpPr>
            <p:spPr>
              <a:xfrm>
                <a:off x="10980822"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0C8BBC0-DA64-2523-15E6-2DF3EEDAD2C4}"/>
                  </a:ext>
                </a:extLst>
              </p:cNvPr>
              <p:cNvSpPr/>
              <p:nvPr/>
            </p:nvSpPr>
            <p:spPr>
              <a:xfrm>
                <a:off x="6231798" y="815560"/>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3749F17-1999-44F7-B0FB-9B0C8457CEE8}"/>
                  </a:ext>
                </a:extLst>
              </p:cNvPr>
              <p:cNvSpPr/>
              <p:nvPr/>
            </p:nvSpPr>
            <p:spPr>
              <a:xfrm>
                <a:off x="5044542" y="815560"/>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B1BB43F-73E8-18A1-DF2C-24A15385712A}"/>
                  </a:ext>
                </a:extLst>
              </p:cNvPr>
              <p:cNvSpPr/>
              <p:nvPr/>
            </p:nvSpPr>
            <p:spPr>
              <a:xfrm>
                <a:off x="4450914" y="815560"/>
                <a:ext cx="275156" cy="275156"/>
              </a:xfrm>
              <a:prstGeom prst="ellipse">
                <a:avLst/>
              </a:prstGeom>
              <a:solidFill>
                <a:srgbClr val="4172A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6D1D4401-273B-B668-D877-45C24428EBFF}"/>
                </a:ext>
              </a:extLst>
            </p:cNvPr>
            <p:cNvGrpSpPr/>
            <p:nvPr/>
          </p:nvGrpSpPr>
          <p:grpSpPr>
            <a:xfrm>
              <a:off x="4450914" y="215318"/>
              <a:ext cx="7398694" cy="275156"/>
              <a:chOff x="4450914" y="215318"/>
              <a:chExt cx="7398694" cy="275156"/>
            </a:xfrm>
          </p:grpSpPr>
          <p:sp>
            <p:nvSpPr>
              <p:cNvPr id="71" name="Oval 70">
                <a:extLst>
                  <a:ext uri="{FF2B5EF4-FFF2-40B4-BE49-F238E27FC236}">
                    <a16:creationId xmlns:a16="http://schemas.microsoft.com/office/drawing/2014/main" id="{19DBA817-D7A3-AACF-5DC2-447B421F6E71}"/>
                  </a:ext>
                </a:extLst>
              </p:cNvPr>
              <p:cNvSpPr/>
              <p:nvPr/>
            </p:nvSpPr>
            <p:spPr>
              <a:xfrm>
                <a:off x="1157445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C2F652A-8F23-5604-8CD8-DF2B28A5169E}"/>
                  </a:ext>
                </a:extLst>
              </p:cNvPr>
              <p:cNvSpPr/>
              <p:nvPr/>
            </p:nvSpPr>
            <p:spPr>
              <a:xfrm>
                <a:off x="10387194"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37BDA4C-5AD6-4C8C-C0F9-0148FD818F6C}"/>
                  </a:ext>
                </a:extLst>
              </p:cNvPr>
              <p:cNvSpPr/>
              <p:nvPr/>
            </p:nvSpPr>
            <p:spPr>
              <a:xfrm>
                <a:off x="5638170"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EA46B26-EE73-81A5-D41E-FA34163DB450}"/>
                  </a:ext>
                </a:extLst>
              </p:cNvPr>
              <p:cNvSpPr/>
              <p:nvPr/>
            </p:nvSpPr>
            <p:spPr>
              <a:xfrm>
                <a:off x="9793566"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D44FDE0-2649-C383-F3DB-C6EC6DFC3B9D}"/>
                  </a:ext>
                </a:extLst>
              </p:cNvPr>
              <p:cNvSpPr/>
              <p:nvPr/>
            </p:nvSpPr>
            <p:spPr>
              <a:xfrm>
                <a:off x="9199938"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DFC293A-BC5D-55A3-24BF-6F240C511CA2}"/>
                  </a:ext>
                </a:extLst>
              </p:cNvPr>
              <p:cNvSpPr/>
              <p:nvPr/>
            </p:nvSpPr>
            <p:spPr>
              <a:xfrm>
                <a:off x="8606310" y="215318"/>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4B64DA-63BE-3208-75F6-9DB18743AEDC}"/>
                  </a:ext>
                </a:extLst>
              </p:cNvPr>
              <p:cNvSpPr/>
              <p:nvPr/>
            </p:nvSpPr>
            <p:spPr>
              <a:xfrm>
                <a:off x="7419054" y="215318"/>
                <a:ext cx="275156" cy="275156"/>
              </a:xfrm>
              <a:prstGeom prst="ellipse">
                <a:avLst/>
              </a:prstGeom>
              <a:solidFill>
                <a:srgbClr val="97938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A7010CA-F541-2961-E1F3-1045D0EBD9BD}"/>
                  </a:ext>
                </a:extLst>
              </p:cNvPr>
              <p:cNvSpPr/>
              <p:nvPr/>
            </p:nvSpPr>
            <p:spPr>
              <a:xfrm>
                <a:off x="801268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8B5E25E-CC22-6EC7-E548-FB2107DF5970}"/>
                  </a:ext>
                </a:extLst>
              </p:cNvPr>
              <p:cNvSpPr/>
              <p:nvPr/>
            </p:nvSpPr>
            <p:spPr>
              <a:xfrm>
                <a:off x="6825426"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93DD638-78C2-592E-068B-25C38FB2052B}"/>
                  </a:ext>
                </a:extLst>
              </p:cNvPr>
              <p:cNvSpPr/>
              <p:nvPr/>
            </p:nvSpPr>
            <p:spPr>
              <a:xfrm>
                <a:off x="10980822"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80B85F3-A9FE-4941-0ACB-4036149332B6}"/>
                  </a:ext>
                </a:extLst>
              </p:cNvPr>
              <p:cNvSpPr/>
              <p:nvPr/>
            </p:nvSpPr>
            <p:spPr>
              <a:xfrm>
                <a:off x="6231798"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A264717-3285-A134-2F3A-D1FDA0A14CF7}"/>
                  </a:ext>
                </a:extLst>
              </p:cNvPr>
              <p:cNvSpPr/>
              <p:nvPr/>
            </p:nvSpPr>
            <p:spPr>
              <a:xfrm>
                <a:off x="5044542" y="215318"/>
                <a:ext cx="275156" cy="275156"/>
              </a:xfrm>
              <a:prstGeom prst="ellipse">
                <a:avLst/>
              </a:prstGeom>
              <a:solidFill>
                <a:srgbClr val="4172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EB1C6C-91FC-8917-83B8-9DF46908EE39}"/>
                  </a:ext>
                </a:extLst>
              </p:cNvPr>
              <p:cNvSpPr/>
              <p:nvPr/>
            </p:nvSpPr>
            <p:spPr>
              <a:xfrm>
                <a:off x="4450914" y="215318"/>
                <a:ext cx="275156" cy="275156"/>
              </a:xfrm>
              <a:prstGeom prst="ellipse">
                <a:avLst/>
              </a:prstGeom>
              <a:solidFill>
                <a:srgbClr val="97938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hcSlideMaster.Title Slide_Option3Header">
            <a:extLst>
              <a:ext uri="{FF2B5EF4-FFF2-40B4-BE49-F238E27FC236}">
                <a16:creationId xmlns:a16="http://schemas.microsoft.com/office/drawing/2014/main" id="{5DACFFF0-5889-7945-5AEE-B3149CDB3C75}"/>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84779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6"/>
            <a:ext cx="10972800" cy="628734"/>
          </a:xfrm>
        </p:spPr>
        <p:txBody>
          <a:bodyPr/>
          <a:lstStyle>
            <a:lvl1pPr>
              <a:defRPr/>
            </a:lvl1pPr>
          </a:lstStyle>
          <a:p>
            <a:r>
              <a:rPr lang="en-US" dirty="0"/>
              <a:t>Click to add title	</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143001"/>
            <a:ext cx="10972800" cy="5033962"/>
          </a:xfrm>
          <a:prstGeom prst="rect">
            <a:avLst/>
          </a:prstGeom>
        </p:spPr>
        <p:txBody>
          <a:bodyPr/>
          <a:lstStyle>
            <a:lvl1pPr>
              <a:defRPr/>
            </a:lvl1pPr>
          </a:lstStyle>
          <a:p>
            <a:pPr lvl="0"/>
            <a:r>
              <a:rPr lang="en-US" dirty="0"/>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EA6A5BCA-6DA4-48C6-A71D-184CA1F6EF9C}" type="slidenum">
              <a:rPr lang="en-US" smtClean="0"/>
              <a:t>‹#›</a:t>
            </a:fld>
            <a:endParaRPr lang="en-US"/>
          </a:p>
        </p:txBody>
      </p:sp>
      <p:cxnSp>
        <p:nvCxnSpPr>
          <p:cNvPr id="6" name="Straight Connector 5">
            <a:extLst>
              <a:ext uri="{FF2B5EF4-FFF2-40B4-BE49-F238E27FC236}">
                <a16:creationId xmlns:a16="http://schemas.microsoft.com/office/drawing/2014/main" id="{3DB01920-6FC0-47C0-806C-CED2B0B47C2F}"/>
              </a:ext>
            </a:extLst>
          </p:cNvPr>
          <p:cNvCxnSpPr>
            <a:cxnSpLocks/>
          </p:cNvCxnSpPr>
          <p:nvPr/>
        </p:nvCxnSpPr>
        <p:spPr>
          <a:xfrm>
            <a:off x="609600" y="993859"/>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hcSlideMaster.Title and ContentHeader">
            <a:extLst>
              <a:ext uri="{FF2B5EF4-FFF2-40B4-BE49-F238E27FC236}">
                <a16:creationId xmlns:a16="http://schemas.microsoft.com/office/drawing/2014/main" id="{37915D65-528B-C538-4841-9119A845D0F0}"/>
              </a:ext>
            </a:extLst>
          </p:cNvPr>
          <p:cNvSpPr txBox="1"/>
          <p:nvPr/>
        </p:nvSpPr>
        <p:spPr>
          <a:xfrm>
            <a:off x="0" y="0"/>
            <a:ext cx="12192000" cy="369332"/>
          </a:xfrm>
          <a:prstGeom prst="rect">
            <a:avLst/>
          </a:prstGeom>
          <a:noFill/>
        </p:spPr>
        <p:txBody>
          <a:bodyPr vert="horz" rtlCol="0">
            <a:spAutoFit/>
          </a:bodyPr>
          <a:lstStyle/>
          <a:p>
            <a:endParaRPr lang="en-US"/>
          </a:p>
        </p:txBody>
      </p:sp>
      <p:sp>
        <p:nvSpPr>
          <p:cNvPr id="5" name="hcSlideMaster.Title and ContentHeader">
            <a:extLst>
              <a:ext uri="{FF2B5EF4-FFF2-40B4-BE49-F238E27FC236}">
                <a16:creationId xmlns:a16="http://schemas.microsoft.com/office/drawing/2014/main" id="{752EC4F2-01E0-6EE5-C055-EEFCAC7D3D24}"/>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0721378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Long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94CC-8722-41B4-8A39-D971A086D50B}"/>
              </a:ext>
            </a:extLst>
          </p:cNvPr>
          <p:cNvSpPr>
            <a:spLocks noGrp="1"/>
          </p:cNvSpPr>
          <p:nvPr>
            <p:ph type="title" hasCustomPrompt="1"/>
          </p:nvPr>
        </p:nvSpPr>
        <p:spPr>
          <a:xfrm>
            <a:off x="609600" y="365125"/>
            <a:ext cx="10972800" cy="1263649"/>
          </a:xfrm>
        </p:spPr>
        <p:txBody>
          <a:bodyPr>
            <a:normAutofit/>
          </a:bodyPr>
          <a:lstStyle>
            <a:lvl1pPr>
              <a:defRPr sz="4000"/>
            </a:lvl1pPr>
          </a:lstStyle>
          <a:p>
            <a:r>
              <a:rPr lang="en-US" dirty="0"/>
              <a:t>Click to add a long title that spans two lines</a:t>
            </a:r>
          </a:p>
        </p:txBody>
      </p:sp>
      <p:sp>
        <p:nvSpPr>
          <p:cNvPr id="3" name="Content Placeholder 2">
            <a:extLst>
              <a:ext uri="{FF2B5EF4-FFF2-40B4-BE49-F238E27FC236}">
                <a16:creationId xmlns:a16="http://schemas.microsoft.com/office/drawing/2014/main" id="{D97C90C6-7136-4374-B40B-F9117AB8705D}"/>
              </a:ext>
            </a:extLst>
          </p:cNvPr>
          <p:cNvSpPr>
            <a:spLocks noGrp="1"/>
          </p:cNvSpPr>
          <p:nvPr>
            <p:ph idx="1" hasCustomPrompt="1"/>
          </p:nvPr>
        </p:nvSpPr>
        <p:spPr>
          <a:xfrm>
            <a:off x="609600" y="1743076"/>
            <a:ext cx="10972800" cy="4433888"/>
          </a:xfrm>
          <a:prstGeom prst="rect">
            <a:avLst/>
          </a:prstGeom>
        </p:spPr>
        <p:txBody>
          <a:bodyPr/>
          <a:lstStyle>
            <a:lvl1pPr>
              <a:defRPr/>
            </a:lvl1pPr>
          </a:lstStyle>
          <a:p>
            <a:pPr lvl="0"/>
            <a:r>
              <a:rPr lang="en-US"/>
              <a:t>Click to add text</a:t>
            </a:r>
          </a:p>
        </p:txBody>
      </p:sp>
      <p:sp>
        <p:nvSpPr>
          <p:cNvPr id="8" name="Slide Number Placeholder 5">
            <a:extLst>
              <a:ext uri="{FF2B5EF4-FFF2-40B4-BE49-F238E27FC236}">
                <a16:creationId xmlns:a16="http://schemas.microsoft.com/office/drawing/2014/main" id="{0CCB2571-673D-40E6-B7D5-DB2B9DF1DFE0}"/>
              </a:ext>
            </a:extLst>
          </p:cNvPr>
          <p:cNvSpPr>
            <a:spLocks noGrp="1"/>
          </p:cNvSpPr>
          <p:nvPr>
            <p:ph type="sldNum" sz="quarter" idx="4"/>
          </p:nvPr>
        </p:nvSpPr>
        <p:spPr>
          <a:xfrm>
            <a:off x="8610600" y="6356350"/>
            <a:ext cx="3429000" cy="365125"/>
          </a:xfrm>
          <a:prstGeom prst="rect">
            <a:avLst/>
          </a:prstGeom>
        </p:spPr>
        <p:txBody>
          <a:bodyPr vert="horz" lIns="91440" tIns="45720" rIns="91440" bIns="45720" rtlCol="0" anchor="ctr"/>
          <a:lstStyle>
            <a:lvl1pPr algn="r">
              <a:defRPr sz="1200">
                <a:solidFill>
                  <a:schemeClr val="bg1"/>
                </a:solidFill>
              </a:defRPr>
            </a:lvl1pPr>
          </a:lstStyle>
          <a:p>
            <a:fld id="{EA6A5BCA-6DA4-48C6-A71D-184CA1F6EF9C}" type="slidenum">
              <a:rPr lang="en-US" smtClean="0"/>
              <a:t>‹#›</a:t>
            </a:fld>
            <a:endParaRPr lang="en-US"/>
          </a:p>
        </p:txBody>
      </p:sp>
      <p:cxnSp>
        <p:nvCxnSpPr>
          <p:cNvPr id="6" name="Straight Connector 5">
            <a:extLst>
              <a:ext uri="{FF2B5EF4-FFF2-40B4-BE49-F238E27FC236}">
                <a16:creationId xmlns:a16="http://schemas.microsoft.com/office/drawing/2014/main" id="{88763C38-47A6-40D1-8417-FA07B0B42CB6}"/>
              </a:ext>
            </a:extLst>
          </p:cNvPr>
          <p:cNvCxnSpPr>
            <a:cxnSpLocks/>
          </p:cNvCxnSpPr>
          <p:nvPr/>
        </p:nvCxnSpPr>
        <p:spPr>
          <a:xfrm>
            <a:off x="609600" y="1628774"/>
            <a:ext cx="10972800"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4" name="hcSlideMaster.Long Title and ContentHeader">
            <a:extLst>
              <a:ext uri="{FF2B5EF4-FFF2-40B4-BE49-F238E27FC236}">
                <a16:creationId xmlns:a16="http://schemas.microsoft.com/office/drawing/2014/main" id="{7EB07392-5527-00BE-0896-7FB4412B04AE}"/>
              </a:ext>
            </a:extLst>
          </p:cNvPr>
          <p:cNvSpPr txBox="1"/>
          <p:nvPr/>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8117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2.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theme" Target="../theme/theme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image" Target="../media/image2.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image" Target="../media/image1.png"/><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theme" Target="../theme/theme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image" Target="../media/image2.png"/><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image" Target="../media/image1.png"/><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06715E-91F8-46A3-BA6C-5E57B4ACF621}"/>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4" name="Rectangle 23">
            <a:extLst>
              <a:ext uri="{FF2B5EF4-FFF2-40B4-BE49-F238E27FC236}">
                <a16:creationId xmlns:a16="http://schemas.microsoft.com/office/drawing/2014/main" id="{77573008-6DC9-4437-A50A-63C077E84E6D}"/>
              </a:ext>
            </a:extLst>
          </p:cNvPr>
          <p:cNvSpPr/>
          <p:nvPr/>
        </p:nvSpPr>
        <p:spPr>
          <a:xfrm>
            <a:off x="-3048"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5FB31F15-9584-45A4-B727-1D135FB7CB7B}"/>
              </a:ext>
            </a:extLst>
          </p:cNvPr>
          <p:cNvSpPr>
            <a:spLocks noGrp="1"/>
          </p:cNvSpPr>
          <p:nvPr>
            <p:ph type="title"/>
          </p:nvPr>
        </p:nvSpPr>
        <p:spPr>
          <a:xfrm>
            <a:off x="609600" y="365126"/>
            <a:ext cx="10972800" cy="628734"/>
          </a:xfrm>
          <a:prstGeom prst="rect">
            <a:avLst/>
          </a:prstGeom>
        </p:spPr>
        <p:txBody>
          <a:bodyPr vert="horz" lIns="91440" tIns="45720" rIns="91440" bIns="45720" rtlCol="0" anchor="b">
            <a:noAutofit/>
          </a:bodyPr>
          <a:lstStyle/>
          <a:p>
            <a:r>
              <a:rPr lang="en-US" dirty="0"/>
              <a:t>Click to Set Title</a:t>
            </a:r>
          </a:p>
        </p:txBody>
      </p:sp>
      <p:sp>
        <p:nvSpPr>
          <p:cNvPr id="3" name="Text Placeholder 2">
            <a:extLst>
              <a:ext uri="{FF2B5EF4-FFF2-40B4-BE49-F238E27FC236}">
                <a16:creationId xmlns:a16="http://schemas.microsoft.com/office/drawing/2014/main" id="{87B2CCA3-EF1B-43E1-9C99-9BDA293F5A69}"/>
              </a:ext>
            </a:extLst>
          </p:cNvPr>
          <p:cNvSpPr>
            <a:spLocks noGrp="1"/>
          </p:cNvSpPr>
          <p:nvPr>
            <p:ph type="body" idx="1"/>
          </p:nvPr>
        </p:nvSpPr>
        <p:spPr>
          <a:xfrm>
            <a:off x="609600" y="1143001"/>
            <a:ext cx="10972800" cy="5033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a:p>
            <a:pPr lvl="3"/>
            <a:endParaRPr lang="en-US" dirty="0"/>
          </a:p>
          <a:p>
            <a:pPr lvl="0"/>
            <a:endParaRPr lang="en-US" dirty="0"/>
          </a:p>
          <a:p>
            <a:pPr lvl="4"/>
            <a:endParaRPr lang="en-US" dirty="0"/>
          </a:p>
        </p:txBody>
      </p:sp>
      <p:sp>
        <p:nvSpPr>
          <p:cNvPr id="6" name="Slide Number Placeholder 5">
            <a:extLst>
              <a:ext uri="{FF2B5EF4-FFF2-40B4-BE49-F238E27FC236}">
                <a16:creationId xmlns:a16="http://schemas.microsoft.com/office/drawing/2014/main" id="{977C4966-BE22-4BE5-980E-57ECA0F17398}"/>
              </a:ext>
            </a:extLst>
          </p:cNvPr>
          <p:cNvSpPr>
            <a:spLocks noGrp="1"/>
          </p:cNvSpPr>
          <p:nvPr>
            <p:ph type="sldNum" sz="quarter" idx="4"/>
          </p:nvPr>
        </p:nvSpPr>
        <p:spPr>
          <a:xfrm>
            <a:off x="11039168" y="6457022"/>
            <a:ext cx="1000431"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4" name="Text Placeholder 4">
            <a:extLst>
              <a:ext uri="{FF2B5EF4-FFF2-40B4-BE49-F238E27FC236}">
                <a16:creationId xmlns:a16="http://schemas.microsoft.com/office/drawing/2014/main" id="{FE73926C-A040-4F9E-B9BD-25137AE941ED}"/>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grpSp>
        <p:nvGrpSpPr>
          <p:cNvPr id="4" name="Group 3">
            <a:extLst>
              <a:ext uri="{FF2B5EF4-FFF2-40B4-BE49-F238E27FC236}">
                <a16:creationId xmlns:a16="http://schemas.microsoft.com/office/drawing/2014/main" id="{33D10277-6071-4027-F35F-89D904194128}"/>
              </a:ext>
            </a:extLst>
          </p:cNvPr>
          <p:cNvGrpSpPr>
            <a:grpSpLocks noChangeAspect="1"/>
          </p:cNvGrpSpPr>
          <p:nvPr/>
        </p:nvGrpSpPr>
        <p:grpSpPr>
          <a:xfrm>
            <a:off x="221656" y="6417598"/>
            <a:ext cx="746936" cy="411480"/>
            <a:chOff x="1665033" y="288999"/>
            <a:chExt cx="1138087" cy="626961"/>
          </a:xfrm>
        </p:grpSpPr>
        <p:pic>
          <p:nvPicPr>
            <p:cNvPr id="5" name="Picture 2" descr="https://www.nsf.gov/images/logos/NSF_AllWhite_bitmap_Logo.png">
              <a:extLst>
                <a:ext uri="{FF2B5EF4-FFF2-40B4-BE49-F238E27FC236}">
                  <a16:creationId xmlns:a16="http://schemas.microsoft.com/office/drawing/2014/main" id="{8996DA18-B9EB-E6BD-4B11-9ACA4AF24DB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background pattern&#10;&#10;Description automatically generated">
              <a:extLst>
                <a:ext uri="{FF2B5EF4-FFF2-40B4-BE49-F238E27FC236}">
                  <a16:creationId xmlns:a16="http://schemas.microsoft.com/office/drawing/2014/main" id="{6D7810A9-EB2D-1F34-5A6C-8BC5A9F86642}"/>
                </a:ext>
              </a:extLst>
            </p:cNvPr>
            <p:cNvPicPr>
              <a:picLocks noChangeAspect="1"/>
            </p:cNvPicPr>
            <p:nvPr/>
          </p:nvPicPr>
          <p:blipFill>
            <a:blip r:embed="rId27"/>
            <a:stretch>
              <a:fillRect/>
            </a:stretch>
          </p:blipFill>
          <p:spPr>
            <a:xfrm>
              <a:off x="2371884" y="346433"/>
              <a:ext cx="431236" cy="512093"/>
            </a:xfrm>
            <a:prstGeom prst="rect">
              <a:avLst/>
            </a:prstGeom>
          </p:spPr>
        </p:pic>
        <p:cxnSp>
          <p:nvCxnSpPr>
            <p:cNvPr id="8" name="Straight Connector 7">
              <a:extLst>
                <a:ext uri="{FF2B5EF4-FFF2-40B4-BE49-F238E27FC236}">
                  <a16:creationId xmlns:a16="http://schemas.microsoft.com/office/drawing/2014/main" id="{CE74222A-EED0-F42C-D89B-B4C0FD23AD60}"/>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32962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Arial" panose="020B0604020202020204" pitchFamily="34" charset="0"/>
        </a:defRPr>
      </a:lvl1pPr>
    </p:titleStyle>
    <p:bodyStyle>
      <a:lvl1pPr marL="344488" indent="-344488" algn="l" defTabSz="914400" rtl="0" eaLnBrk="1" latinLnBrk="0" hangingPunct="1">
        <a:lnSpc>
          <a:spcPct val="90000"/>
        </a:lnSpc>
        <a:spcBef>
          <a:spcPts val="1000"/>
        </a:spcBef>
        <a:buClr>
          <a:srgbClr val="025695"/>
        </a:buClr>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688975" indent="-339725" algn="l" defTabSz="914400" rtl="0" eaLnBrk="1" latinLnBrk="0" hangingPunct="1">
        <a:lnSpc>
          <a:spcPct val="90000"/>
        </a:lnSpc>
        <a:spcBef>
          <a:spcPts val="500"/>
        </a:spcBef>
        <a:buClr>
          <a:srgbClr val="025695"/>
        </a:buClr>
        <a:buFont typeface="Courier New" panose="02070309020205020404" pitchFamily="49" charset="0"/>
        <a:buChar char="o"/>
        <a:defRPr sz="2800" kern="1200">
          <a:solidFill>
            <a:schemeClr val="tx1"/>
          </a:solidFill>
          <a:latin typeface="+mn-lt"/>
          <a:ea typeface="+mn-ea"/>
          <a:cs typeface="Arial" panose="020B0604020202020204" pitchFamily="34" charset="0"/>
        </a:defRPr>
      </a:lvl2pPr>
      <a:lvl3pPr marL="1031875" indent="-344488" algn="l" defTabSz="914400" rtl="0" eaLnBrk="1" latinLnBrk="0" hangingPunct="1">
        <a:lnSpc>
          <a:spcPct val="90000"/>
        </a:lnSpc>
        <a:spcBef>
          <a:spcPts val="500"/>
        </a:spcBef>
        <a:buClr>
          <a:srgbClr val="025695"/>
        </a:buClr>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376363" indent="-346075" algn="l" defTabSz="914400" rtl="0" eaLnBrk="1" latinLnBrk="0" hangingPunct="1">
        <a:lnSpc>
          <a:spcPct val="90000"/>
        </a:lnSpc>
        <a:spcBef>
          <a:spcPts val="500"/>
        </a:spcBef>
        <a:buClr>
          <a:srgbClr val="025695"/>
        </a:buClr>
        <a:buFont typeface="Arial" panose="020B0604020202020204" pitchFamily="34" charset="0"/>
        <a:buChar char="•"/>
        <a:tabLst/>
        <a:defRPr sz="20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06715E-91F8-46A3-BA6C-5E57B4ACF621}"/>
              </a:ext>
            </a:extLst>
          </p:cNvPr>
          <p:cNvSpPr/>
          <p:nvPr userDrawn="1"/>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4" name="Rectangle 23">
            <a:extLst>
              <a:ext uri="{FF2B5EF4-FFF2-40B4-BE49-F238E27FC236}">
                <a16:creationId xmlns:a16="http://schemas.microsoft.com/office/drawing/2014/main" id="{77573008-6DC9-4437-A50A-63C077E84E6D}"/>
              </a:ext>
            </a:extLst>
          </p:cNvPr>
          <p:cNvSpPr/>
          <p:nvPr userDrawn="1"/>
        </p:nvSpPr>
        <p:spPr>
          <a:xfrm>
            <a:off x="-3048"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5FB31F15-9584-45A4-B727-1D135FB7CB7B}"/>
              </a:ext>
            </a:extLst>
          </p:cNvPr>
          <p:cNvSpPr>
            <a:spLocks noGrp="1"/>
          </p:cNvSpPr>
          <p:nvPr>
            <p:ph type="title"/>
          </p:nvPr>
        </p:nvSpPr>
        <p:spPr>
          <a:xfrm>
            <a:off x="609600" y="365126"/>
            <a:ext cx="10972800" cy="628734"/>
          </a:xfrm>
          <a:prstGeom prst="rect">
            <a:avLst/>
          </a:prstGeom>
        </p:spPr>
        <p:txBody>
          <a:bodyPr vert="horz" lIns="91440" tIns="45720" rIns="91440" bIns="45720" rtlCol="0" anchor="b">
            <a:noAutofit/>
          </a:bodyPr>
          <a:lstStyle/>
          <a:p>
            <a:r>
              <a:rPr lang="en-US"/>
              <a:t>Click to Set Title</a:t>
            </a:r>
          </a:p>
        </p:txBody>
      </p:sp>
      <p:sp>
        <p:nvSpPr>
          <p:cNvPr id="3" name="Text Placeholder 2">
            <a:extLst>
              <a:ext uri="{FF2B5EF4-FFF2-40B4-BE49-F238E27FC236}">
                <a16:creationId xmlns:a16="http://schemas.microsoft.com/office/drawing/2014/main" id="{87B2CCA3-EF1B-43E1-9C99-9BDA293F5A69}"/>
              </a:ext>
            </a:extLst>
          </p:cNvPr>
          <p:cNvSpPr>
            <a:spLocks noGrp="1"/>
          </p:cNvSpPr>
          <p:nvPr>
            <p:ph type="body" idx="1"/>
          </p:nvPr>
        </p:nvSpPr>
        <p:spPr>
          <a:xfrm>
            <a:off x="609600" y="1143001"/>
            <a:ext cx="10972800" cy="5033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a:p>
            <a:pPr lvl="3"/>
            <a:endParaRPr lang="en-US"/>
          </a:p>
          <a:p>
            <a:pPr lvl="0"/>
            <a:endParaRPr lang="en-US"/>
          </a:p>
          <a:p>
            <a:pPr lvl="4"/>
            <a:endParaRPr lang="en-US"/>
          </a:p>
        </p:txBody>
      </p:sp>
      <p:sp>
        <p:nvSpPr>
          <p:cNvPr id="6" name="Slide Number Placeholder 5">
            <a:extLst>
              <a:ext uri="{FF2B5EF4-FFF2-40B4-BE49-F238E27FC236}">
                <a16:creationId xmlns:a16="http://schemas.microsoft.com/office/drawing/2014/main" id="{977C4966-BE22-4BE5-980E-57ECA0F17398}"/>
              </a:ext>
            </a:extLst>
          </p:cNvPr>
          <p:cNvSpPr>
            <a:spLocks noGrp="1"/>
          </p:cNvSpPr>
          <p:nvPr>
            <p:ph type="sldNum" sz="quarter" idx="4"/>
          </p:nvPr>
        </p:nvSpPr>
        <p:spPr>
          <a:xfrm>
            <a:off x="11039168" y="6457022"/>
            <a:ext cx="1000431"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4" name="Text Placeholder 4">
            <a:extLst>
              <a:ext uri="{FF2B5EF4-FFF2-40B4-BE49-F238E27FC236}">
                <a16:creationId xmlns:a16="http://schemas.microsoft.com/office/drawing/2014/main" id="{FE73926C-A040-4F9E-B9BD-25137AE941ED}"/>
              </a:ext>
            </a:extLst>
          </p:cNvPr>
          <p:cNvSpPr txBox="1">
            <a:spLocks/>
          </p:cNvSpPr>
          <p:nvPr userDrawn="1"/>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grpSp>
        <p:nvGrpSpPr>
          <p:cNvPr id="4" name="Group 3">
            <a:extLst>
              <a:ext uri="{FF2B5EF4-FFF2-40B4-BE49-F238E27FC236}">
                <a16:creationId xmlns:a16="http://schemas.microsoft.com/office/drawing/2014/main" id="{33D10277-6071-4027-F35F-89D904194128}"/>
              </a:ext>
            </a:extLst>
          </p:cNvPr>
          <p:cNvGrpSpPr>
            <a:grpSpLocks noChangeAspect="1"/>
          </p:cNvGrpSpPr>
          <p:nvPr userDrawn="1"/>
        </p:nvGrpSpPr>
        <p:grpSpPr>
          <a:xfrm>
            <a:off x="221656" y="6417598"/>
            <a:ext cx="746936" cy="411480"/>
            <a:chOff x="1665033" y="288999"/>
            <a:chExt cx="1138087" cy="626961"/>
          </a:xfrm>
        </p:grpSpPr>
        <p:pic>
          <p:nvPicPr>
            <p:cNvPr id="5" name="Picture 2" descr="https://www.nsf.gov/images/logos/NSF_AllWhite_bitmap_Logo.png">
              <a:extLst>
                <a:ext uri="{FF2B5EF4-FFF2-40B4-BE49-F238E27FC236}">
                  <a16:creationId xmlns:a16="http://schemas.microsoft.com/office/drawing/2014/main" id="{8996DA18-B9EB-E6BD-4B11-9ACA4AF24DB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background pattern&#10;&#10;Description automatically generated">
              <a:extLst>
                <a:ext uri="{FF2B5EF4-FFF2-40B4-BE49-F238E27FC236}">
                  <a16:creationId xmlns:a16="http://schemas.microsoft.com/office/drawing/2014/main" id="{6D7810A9-EB2D-1F34-5A6C-8BC5A9F86642}"/>
                </a:ext>
              </a:extLst>
            </p:cNvPr>
            <p:cNvPicPr>
              <a:picLocks noChangeAspect="1"/>
            </p:cNvPicPr>
            <p:nvPr userDrawn="1"/>
          </p:nvPicPr>
          <p:blipFill>
            <a:blip r:embed="rId23"/>
            <a:stretch>
              <a:fillRect/>
            </a:stretch>
          </p:blipFill>
          <p:spPr>
            <a:xfrm>
              <a:off x="2371884" y="346433"/>
              <a:ext cx="431236" cy="512093"/>
            </a:xfrm>
            <a:prstGeom prst="rect">
              <a:avLst/>
            </a:prstGeom>
          </p:spPr>
        </p:pic>
        <p:cxnSp>
          <p:nvCxnSpPr>
            <p:cNvPr id="8" name="Straight Connector 7">
              <a:extLst>
                <a:ext uri="{FF2B5EF4-FFF2-40B4-BE49-F238E27FC236}">
                  <a16:creationId xmlns:a16="http://schemas.microsoft.com/office/drawing/2014/main" id="{CE74222A-EED0-F42C-D89B-B4C0FD23AD60}"/>
                </a:ext>
              </a:extLst>
            </p:cNvPr>
            <p:cNvCxnSpPr>
              <a:cxnSpLocks/>
            </p:cNvCxnSpPr>
            <p:nvPr userDrawn="1"/>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33104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Arial" panose="020B0604020202020204" pitchFamily="34" charset="0"/>
        </a:defRPr>
      </a:lvl1pPr>
    </p:titleStyle>
    <p:bodyStyle>
      <a:lvl1pPr marL="344488" indent="-344488" algn="l" defTabSz="914400" rtl="0" eaLnBrk="1" latinLnBrk="0" hangingPunct="1">
        <a:lnSpc>
          <a:spcPct val="90000"/>
        </a:lnSpc>
        <a:spcBef>
          <a:spcPts val="1000"/>
        </a:spcBef>
        <a:buClr>
          <a:srgbClr val="025695"/>
        </a:buClr>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688975" indent="-339725" algn="l" defTabSz="914400" rtl="0" eaLnBrk="1" latinLnBrk="0" hangingPunct="1">
        <a:lnSpc>
          <a:spcPct val="90000"/>
        </a:lnSpc>
        <a:spcBef>
          <a:spcPts val="500"/>
        </a:spcBef>
        <a:buClr>
          <a:srgbClr val="025695"/>
        </a:buClr>
        <a:buFont typeface="Courier New" panose="02070309020205020404" pitchFamily="49" charset="0"/>
        <a:buChar char="o"/>
        <a:defRPr sz="2800" kern="1200">
          <a:solidFill>
            <a:schemeClr val="tx1"/>
          </a:solidFill>
          <a:latin typeface="+mn-lt"/>
          <a:ea typeface="+mn-ea"/>
          <a:cs typeface="Arial" panose="020B0604020202020204" pitchFamily="34" charset="0"/>
        </a:defRPr>
      </a:lvl2pPr>
      <a:lvl3pPr marL="1031875" indent="-344488" algn="l" defTabSz="914400" rtl="0" eaLnBrk="1" latinLnBrk="0" hangingPunct="1">
        <a:lnSpc>
          <a:spcPct val="90000"/>
        </a:lnSpc>
        <a:spcBef>
          <a:spcPts val="500"/>
        </a:spcBef>
        <a:buClr>
          <a:srgbClr val="025695"/>
        </a:buClr>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376363" indent="-346075" algn="l" defTabSz="914400" rtl="0" eaLnBrk="1" latinLnBrk="0" hangingPunct="1">
        <a:lnSpc>
          <a:spcPct val="90000"/>
        </a:lnSpc>
        <a:spcBef>
          <a:spcPts val="500"/>
        </a:spcBef>
        <a:buClr>
          <a:srgbClr val="025695"/>
        </a:buClr>
        <a:buFont typeface="Arial" panose="020B0604020202020204" pitchFamily="34" charset="0"/>
        <a:buChar char="•"/>
        <a:tabLst/>
        <a:defRPr sz="20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06715E-91F8-46A3-BA6C-5E57B4ACF621}"/>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4" name="Rectangle 23">
            <a:extLst>
              <a:ext uri="{FF2B5EF4-FFF2-40B4-BE49-F238E27FC236}">
                <a16:creationId xmlns:a16="http://schemas.microsoft.com/office/drawing/2014/main" id="{77573008-6DC9-4437-A50A-63C077E84E6D}"/>
              </a:ext>
            </a:extLst>
          </p:cNvPr>
          <p:cNvSpPr/>
          <p:nvPr/>
        </p:nvSpPr>
        <p:spPr>
          <a:xfrm>
            <a:off x="-3048"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5FB31F15-9584-45A4-B727-1D135FB7CB7B}"/>
              </a:ext>
            </a:extLst>
          </p:cNvPr>
          <p:cNvSpPr>
            <a:spLocks noGrp="1"/>
          </p:cNvSpPr>
          <p:nvPr>
            <p:ph type="title"/>
          </p:nvPr>
        </p:nvSpPr>
        <p:spPr>
          <a:xfrm>
            <a:off x="609600" y="365126"/>
            <a:ext cx="10972800" cy="628734"/>
          </a:xfrm>
          <a:prstGeom prst="rect">
            <a:avLst/>
          </a:prstGeom>
        </p:spPr>
        <p:txBody>
          <a:bodyPr vert="horz" lIns="91440" tIns="45720" rIns="91440" bIns="45720" rtlCol="0" anchor="b">
            <a:noAutofit/>
          </a:bodyPr>
          <a:lstStyle/>
          <a:p>
            <a:r>
              <a:rPr lang="en-US" dirty="0"/>
              <a:t>Click to Set Title</a:t>
            </a:r>
          </a:p>
        </p:txBody>
      </p:sp>
      <p:sp>
        <p:nvSpPr>
          <p:cNvPr id="3" name="Text Placeholder 2">
            <a:extLst>
              <a:ext uri="{FF2B5EF4-FFF2-40B4-BE49-F238E27FC236}">
                <a16:creationId xmlns:a16="http://schemas.microsoft.com/office/drawing/2014/main" id="{87B2CCA3-EF1B-43E1-9C99-9BDA293F5A69}"/>
              </a:ext>
            </a:extLst>
          </p:cNvPr>
          <p:cNvSpPr>
            <a:spLocks noGrp="1"/>
          </p:cNvSpPr>
          <p:nvPr>
            <p:ph type="body" idx="1"/>
          </p:nvPr>
        </p:nvSpPr>
        <p:spPr>
          <a:xfrm>
            <a:off x="609600" y="1143001"/>
            <a:ext cx="10972800" cy="5033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a:p>
            <a:pPr lvl="3"/>
            <a:endParaRPr lang="en-US" dirty="0"/>
          </a:p>
          <a:p>
            <a:pPr lvl="0"/>
            <a:endParaRPr lang="en-US" dirty="0"/>
          </a:p>
          <a:p>
            <a:pPr lvl="4"/>
            <a:endParaRPr lang="en-US" dirty="0"/>
          </a:p>
        </p:txBody>
      </p:sp>
      <p:sp>
        <p:nvSpPr>
          <p:cNvPr id="6" name="Slide Number Placeholder 5">
            <a:extLst>
              <a:ext uri="{FF2B5EF4-FFF2-40B4-BE49-F238E27FC236}">
                <a16:creationId xmlns:a16="http://schemas.microsoft.com/office/drawing/2014/main" id="{977C4966-BE22-4BE5-980E-57ECA0F17398}"/>
              </a:ext>
            </a:extLst>
          </p:cNvPr>
          <p:cNvSpPr>
            <a:spLocks noGrp="1"/>
          </p:cNvSpPr>
          <p:nvPr>
            <p:ph type="sldNum" sz="quarter" idx="4"/>
          </p:nvPr>
        </p:nvSpPr>
        <p:spPr>
          <a:xfrm>
            <a:off x="11039168" y="6457022"/>
            <a:ext cx="1000431"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4" name="Text Placeholder 4">
            <a:extLst>
              <a:ext uri="{FF2B5EF4-FFF2-40B4-BE49-F238E27FC236}">
                <a16:creationId xmlns:a16="http://schemas.microsoft.com/office/drawing/2014/main" id="{FE73926C-A040-4F9E-B9BD-25137AE941ED}"/>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grpSp>
        <p:nvGrpSpPr>
          <p:cNvPr id="4" name="Group 3">
            <a:extLst>
              <a:ext uri="{FF2B5EF4-FFF2-40B4-BE49-F238E27FC236}">
                <a16:creationId xmlns:a16="http://schemas.microsoft.com/office/drawing/2014/main" id="{33D10277-6071-4027-F35F-89D904194128}"/>
              </a:ext>
            </a:extLst>
          </p:cNvPr>
          <p:cNvGrpSpPr>
            <a:grpSpLocks noChangeAspect="1"/>
          </p:cNvGrpSpPr>
          <p:nvPr/>
        </p:nvGrpSpPr>
        <p:grpSpPr>
          <a:xfrm>
            <a:off x="221656" y="6417598"/>
            <a:ext cx="746936" cy="411480"/>
            <a:chOff x="1665033" y="288999"/>
            <a:chExt cx="1138087" cy="626961"/>
          </a:xfrm>
        </p:grpSpPr>
        <p:pic>
          <p:nvPicPr>
            <p:cNvPr id="5" name="Picture 2" descr="https://www.nsf.gov/images/logos/NSF_AllWhite_bitmap_Logo.png">
              <a:extLst>
                <a:ext uri="{FF2B5EF4-FFF2-40B4-BE49-F238E27FC236}">
                  <a16:creationId xmlns:a16="http://schemas.microsoft.com/office/drawing/2014/main" id="{8996DA18-B9EB-E6BD-4B11-9ACA4AF24DB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background pattern&#10;&#10;Description automatically generated">
              <a:extLst>
                <a:ext uri="{FF2B5EF4-FFF2-40B4-BE49-F238E27FC236}">
                  <a16:creationId xmlns:a16="http://schemas.microsoft.com/office/drawing/2014/main" id="{6D7810A9-EB2D-1F34-5A6C-8BC5A9F86642}"/>
                </a:ext>
              </a:extLst>
            </p:cNvPr>
            <p:cNvPicPr>
              <a:picLocks noChangeAspect="1"/>
            </p:cNvPicPr>
            <p:nvPr/>
          </p:nvPicPr>
          <p:blipFill>
            <a:blip r:embed="rId28"/>
            <a:stretch>
              <a:fillRect/>
            </a:stretch>
          </p:blipFill>
          <p:spPr>
            <a:xfrm>
              <a:off x="2371884" y="346433"/>
              <a:ext cx="431236" cy="512093"/>
            </a:xfrm>
            <a:prstGeom prst="rect">
              <a:avLst/>
            </a:prstGeom>
          </p:spPr>
        </p:pic>
        <p:cxnSp>
          <p:nvCxnSpPr>
            <p:cNvPr id="8" name="Straight Connector 7">
              <a:extLst>
                <a:ext uri="{FF2B5EF4-FFF2-40B4-BE49-F238E27FC236}">
                  <a16:creationId xmlns:a16="http://schemas.microsoft.com/office/drawing/2014/main" id="{CE74222A-EED0-F42C-D89B-B4C0FD23AD60}"/>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637028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Arial" panose="020B0604020202020204" pitchFamily="34" charset="0"/>
        </a:defRPr>
      </a:lvl1pPr>
    </p:titleStyle>
    <p:bodyStyle>
      <a:lvl1pPr marL="344488" indent="-344488" algn="l" defTabSz="914400" rtl="0" eaLnBrk="1" latinLnBrk="0" hangingPunct="1">
        <a:lnSpc>
          <a:spcPct val="90000"/>
        </a:lnSpc>
        <a:spcBef>
          <a:spcPts val="1000"/>
        </a:spcBef>
        <a:buClr>
          <a:srgbClr val="025695"/>
        </a:buClr>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688975" indent="-339725" algn="l" defTabSz="914400" rtl="0" eaLnBrk="1" latinLnBrk="0" hangingPunct="1">
        <a:lnSpc>
          <a:spcPct val="90000"/>
        </a:lnSpc>
        <a:spcBef>
          <a:spcPts val="500"/>
        </a:spcBef>
        <a:buClr>
          <a:srgbClr val="025695"/>
        </a:buClr>
        <a:buFont typeface="Courier New" panose="02070309020205020404" pitchFamily="49" charset="0"/>
        <a:buChar char="o"/>
        <a:defRPr sz="2800" kern="1200">
          <a:solidFill>
            <a:schemeClr val="tx1"/>
          </a:solidFill>
          <a:latin typeface="+mn-lt"/>
          <a:ea typeface="+mn-ea"/>
          <a:cs typeface="Arial" panose="020B0604020202020204" pitchFamily="34" charset="0"/>
        </a:defRPr>
      </a:lvl2pPr>
      <a:lvl3pPr marL="1031875" indent="-344488" algn="l" defTabSz="914400" rtl="0" eaLnBrk="1" latinLnBrk="0" hangingPunct="1">
        <a:lnSpc>
          <a:spcPct val="90000"/>
        </a:lnSpc>
        <a:spcBef>
          <a:spcPts val="500"/>
        </a:spcBef>
        <a:buClr>
          <a:srgbClr val="025695"/>
        </a:buClr>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376363" indent="-346075" algn="l" defTabSz="914400" rtl="0" eaLnBrk="1" latinLnBrk="0" hangingPunct="1">
        <a:lnSpc>
          <a:spcPct val="90000"/>
        </a:lnSpc>
        <a:spcBef>
          <a:spcPts val="500"/>
        </a:spcBef>
        <a:buClr>
          <a:srgbClr val="025695"/>
        </a:buClr>
        <a:buFont typeface="Arial" panose="020B0604020202020204" pitchFamily="34" charset="0"/>
        <a:buChar char="•"/>
        <a:tabLst/>
        <a:defRPr sz="20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06715E-91F8-46A3-BA6C-5E57B4ACF621}"/>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4" name="Rectangle 23">
            <a:extLst>
              <a:ext uri="{FF2B5EF4-FFF2-40B4-BE49-F238E27FC236}">
                <a16:creationId xmlns:a16="http://schemas.microsoft.com/office/drawing/2014/main" id="{77573008-6DC9-4437-A50A-63C077E84E6D}"/>
              </a:ext>
            </a:extLst>
          </p:cNvPr>
          <p:cNvSpPr/>
          <p:nvPr/>
        </p:nvSpPr>
        <p:spPr>
          <a:xfrm>
            <a:off x="-3048"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5FB31F15-9584-45A4-B727-1D135FB7CB7B}"/>
              </a:ext>
            </a:extLst>
          </p:cNvPr>
          <p:cNvSpPr>
            <a:spLocks noGrp="1"/>
          </p:cNvSpPr>
          <p:nvPr>
            <p:ph type="title"/>
          </p:nvPr>
        </p:nvSpPr>
        <p:spPr>
          <a:xfrm>
            <a:off x="609600" y="365126"/>
            <a:ext cx="10972800" cy="628734"/>
          </a:xfrm>
          <a:prstGeom prst="rect">
            <a:avLst/>
          </a:prstGeom>
        </p:spPr>
        <p:txBody>
          <a:bodyPr vert="horz" lIns="91440" tIns="45720" rIns="91440" bIns="45720" rtlCol="0" anchor="b">
            <a:noAutofit/>
          </a:bodyPr>
          <a:lstStyle/>
          <a:p>
            <a:r>
              <a:rPr lang="en-US" dirty="0"/>
              <a:t>Click to Set Title</a:t>
            </a:r>
          </a:p>
        </p:txBody>
      </p:sp>
      <p:sp>
        <p:nvSpPr>
          <p:cNvPr id="3" name="Text Placeholder 2">
            <a:extLst>
              <a:ext uri="{FF2B5EF4-FFF2-40B4-BE49-F238E27FC236}">
                <a16:creationId xmlns:a16="http://schemas.microsoft.com/office/drawing/2014/main" id="{87B2CCA3-EF1B-43E1-9C99-9BDA293F5A69}"/>
              </a:ext>
            </a:extLst>
          </p:cNvPr>
          <p:cNvSpPr>
            <a:spLocks noGrp="1"/>
          </p:cNvSpPr>
          <p:nvPr>
            <p:ph type="body" idx="1"/>
          </p:nvPr>
        </p:nvSpPr>
        <p:spPr>
          <a:xfrm>
            <a:off x="609600" y="1143001"/>
            <a:ext cx="10972800" cy="5033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a:p>
            <a:pPr lvl="3"/>
            <a:endParaRPr lang="en-US" dirty="0"/>
          </a:p>
          <a:p>
            <a:pPr lvl="0"/>
            <a:endParaRPr lang="en-US" dirty="0"/>
          </a:p>
          <a:p>
            <a:pPr lvl="4"/>
            <a:endParaRPr lang="en-US" dirty="0"/>
          </a:p>
        </p:txBody>
      </p:sp>
      <p:sp>
        <p:nvSpPr>
          <p:cNvPr id="6" name="Slide Number Placeholder 5">
            <a:extLst>
              <a:ext uri="{FF2B5EF4-FFF2-40B4-BE49-F238E27FC236}">
                <a16:creationId xmlns:a16="http://schemas.microsoft.com/office/drawing/2014/main" id="{977C4966-BE22-4BE5-980E-57ECA0F17398}"/>
              </a:ext>
            </a:extLst>
          </p:cNvPr>
          <p:cNvSpPr>
            <a:spLocks noGrp="1"/>
          </p:cNvSpPr>
          <p:nvPr>
            <p:ph type="sldNum" sz="quarter" idx="4"/>
          </p:nvPr>
        </p:nvSpPr>
        <p:spPr>
          <a:xfrm>
            <a:off x="11039168" y="6457022"/>
            <a:ext cx="1000431" cy="365125"/>
          </a:xfrm>
          <a:prstGeom prst="rect">
            <a:avLst/>
          </a:prstGeom>
        </p:spPr>
        <p:txBody>
          <a:bodyPr vert="horz" lIns="91440" tIns="45720" rIns="91440" bIns="45720" rtlCol="0" anchor="ctr"/>
          <a:lstStyle>
            <a:lvl1pPr algn="r">
              <a:defRPr sz="1200">
                <a:solidFill>
                  <a:schemeClr val="bg1"/>
                </a:solidFill>
              </a:defRPr>
            </a:lvl1pPr>
          </a:lstStyle>
          <a:p>
            <a:fld id="{4E48A7F6-AEDB-4ACB-B5FE-41C9859837FA}" type="slidenum">
              <a:rPr lang="en-US" smtClean="0"/>
              <a:pPr/>
              <a:t>‹#›</a:t>
            </a:fld>
            <a:endParaRPr lang="en-US"/>
          </a:p>
        </p:txBody>
      </p:sp>
      <p:sp>
        <p:nvSpPr>
          <p:cNvPr id="14" name="Text Placeholder 4">
            <a:extLst>
              <a:ext uri="{FF2B5EF4-FFF2-40B4-BE49-F238E27FC236}">
                <a16:creationId xmlns:a16="http://schemas.microsoft.com/office/drawing/2014/main" id="{FE73926C-A040-4F9E-B9BD-25137AE941ED}"/>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grpSp>
        <p:nvGrpSpPr>
          <p:cNvPr id="4" name="Group 3">
            <a:extLst>
              <a:ext uri="{FF2B5EF4-FFF2-40B4-BE49-F238E27FC236}">
                <a16:creationId xmlns:a16="http://schemas.microsoft.com/office/drawing/2014/main" id="{33D10277-6071-4027-F35F-89D904194128}"/>
              </a:ext>
            </a:extLst>
          </p:cNvPr>
          <p:cNvGrpSpPr>
            <a:grpSpLocks noChangeAspect="1"/>
          </p:cNvGrpSpPr>
          <p:nvPr/>
        </p:nvGrpSpPr>
        <p:grpSpPr>
          <a:xfrm>
            <a:off x="221656" y="6417598"/>
            <a:ext cx="746936" cy="411480"/>
            <a:chOff x="1665033" y="288999"/>
            <a:chExt cx="1138087" cy="626961"/>
          </a:xfrm>
        </p:grpSpPr>
        <p:pic>
          <p:nvPicPr>
            <p:cNvPr id="5" name="Picture 2" descr="https://www.nsf.gov/images/logos/NSF_AllWhite_bitmap_Logo.png">
              <a:extLst>
                <a:ext uri="{FF2B5EF4-FFF2-40B4-BE49-F238E27FC236}">
                  <a16:creationId xmlns:a16="http://schemas.microsoft.com/office/drawing/2014/main" id="{8996DA18-B9EB-E6BD-4B11-9ACA4AF24DB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background pattern&#10;&#10;Description automatically generated">
              <a:extLst>
                <a:ext uri="{FF2B5EF4-FFF2-40B4-BE49-F238E27FC236}">
                  <a16:creationId xmlns:a16="http://schemas.microsoft.com/office/drawing/2014/main" id="{6D7810A9-EB2D-1F34-5A6C-8BC5A9F86642}"/>
                </a:ext>
              </a:extLst>
            </p:cNvPr>
            <p:cNvPicPr>
              <a:picLocks noChangeAspect="1"/>
            </p:cNvPicPr>
            <p:nvPr/>
          </p:nvPicPr>
          <p:blipFill>
            <a:blip r:embed="rId27"/>
            <a:stretch>
              <a:fillRect/>
            </a:stretch>
          </p:blipFill>
          <p:spPr>
            <a:xfrm>
              <a:off x="2371884" y="346433"/>
              <a:ext cx="431236" cy="512093"/>
            </a:xfrm>
            <a:prstGeom prst="rect">
              <a:avLst/>
            </a:prstGeom>
          </p:spPr>
        </p:pic>
        <p:cxnSp>
          <p:nvCxnSpPr>
            <p:cNvPr id="8" name="Straight Connector 7">
              <a:extLst>
                <a:ext uri="{FF2B5EF4-FFF2-40B4-BE49-F238E27FC236}">
                  <a16:creationId xmlns:a16="http://schemas.microsoft.com/office/drawing/2014/main" id="{CE74222A-EED0-F42C-D89B-B4C0FD23AD60}"/>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218318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Arial" panose="020B0604020202020204" pitchFamily="34" charset="0"/>
        </a:defRPr>
      </a:lvl1pPr>
    </p:titleStyle>
    <p:bodyStyle>
      <a:lvl1pPr marL="344488" indent="-344488" algn="l" defTabSz="914400" rtl="0" eaLnBrk="1" latinLnBrk="0" hangingPunct="1">
        <a:lnSpc>
          <a:spcPct val="90000"/>
        </a:lnSpc>
        <a:spcBef>
          <a:spcPts val="1000"/>
        </a:spcBef>
        <a:buClr>
          <a:srgbClr val="025695"/>
        </a:buClr>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688975" indent="-339725" algn="l" defTabSz="914400" rtl="0" eaLnBrk="1" latinLnBrk="0" hangingPunct="1">
        <a:lnSpc>
          <a:spcPct val="90000"/>
        </a:lnSpc>
        <a:spcBef>
          <a:spcPts val="500"/>
        </a:spcBef>
        <a:buClr>
          <a:srgbClr val="025695"/>
        </a:buClr>
        <a:buFont typeface="Courier New" panose="02070309020205020404" pitchFamily="49" charset="0"/>
        <a:buChar char="o"/>
        <a:defRPr sz="2800" kern="1200">
          <a:solidFill>
            <a:schemeClr val="tx1"/>
          </a:solidFill>
          <a:latin typeface="+mn-lt"/>
          <a:ea typeface="+mn-ea"/>
          <a:cs typeface="Arial" panose="020B0604020202020204" pitchFamily="34" charset="0"/>
        </a:defRPr>
      </a:lvl2pPr>
      <a:lvl3pPr marL="1031875" indent="-344488" algn="l" defTabSz="914400" rtl="0" eaLnBrk="1" latinLnBrk="0" hangingPunct="1">
        <a:lnSpc>
          <a:spcPct val="90000"/>
        </a:lnSpc>
        <a:spcBef>
          <a:spcPts val="500"/>
        </a:spcBef>
        <a:buClr>
          <a:srgbClr val="025695"/>
        </a:buClr>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376363" indent="-346075" algn="l" defTabSz="914400" rtl="0" eaLnBrk="1" latinLnBrk="0" hangingPunct="1">
        <a:lnSpc>
          <a:spcPct val="90000"/>
        </a:lnSpc>
        <a:spcBef>
          <a:spcPts val="500"/>
        </a:spcBef>
        <a:buClr>
          <a:srgbClr val="025695"/>
        </a:buClr>
        <a:buFont typeface="Arial" panose="020B0604020202020204" pitchFamily="34" charset="0"/>
        <a:buChar char="•"/>
        <a:tabLst/>
        <a:defRPr sz="20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06715E-91F8-46A3-BA6C-5E57B4ACF621}"/>
              </a:ext>
            </a:extLst>
          </p:cNvPr>
          <p:cNvSpPr/>
          <p:nvPr/>
        </p:nvSpPr>
        <p:spPr>
          <a:xfrm>
            <a:off x="0" y="6386842"/>
            <a:ext cx="12198096" cy="4729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900">
              <a:solidFill>
                <a:schemeClr val="bg1"/>
              </a:solidFill>
            </a:endParaRPr>
          </a:p>
        </p:txBody>
      </p:sp>
      <p:sp>
        <p:nvSpPr>
          <p:cNvPr id="24" name="Rectangle 23">
            <a:extLst>
              <a:ext uri="{FF2B5EF4-FFF2-40B4-BE49-F238E27FC236}">
                <a16:creationId xmlns:a16="http://schemas.microsoft.com/office/drawing/2014/main" id="{77573008-6DC9-4437-A50A-63C077E84E6D}"/>
              </a:ext>
            </a:extLst>
          </p:cNvPr>
          <p:cNvSpPr/>
          <p:nvPr/>
        </p:nvSpPr>
        <p:spPr>
          <a:xfrm>
            <a:off x="-3048" y="6334316"/>
            <a:ext cx="12198096"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5FB31F15-9584-45A4-B727-1D135FB7CB7B}"/>
              </a:ext>
            </a:extLst>
          </p:cNvPr>
          <p:cNvSpPr>
            <a:spLocks noGrp="1"/>
          </p:cNvSpPr>
          <p:nvPr>
            <p:ph type="title"/>
          </p:nvPr>
        </p:nvSpPr>
        <p:spPr>
          <a:xfrm>
            <a:off x="609600" y="365126"/>
            <a:ext cx="10972800" cy="628734"/>
          </a:xfrm>
          <a:prstGeom prst="rect">
            <a:avLst/>
          </a:prstGeom>
        </p:spPr>
        <p:txBody>
          <a:bodyPr vert="horz" lIns="91440" tIns="45720" rIns="91440" bIns="45720" rtlCol="0" anchor="b">
            <a:noAutofit/>
          </a:bodyPr>
          <a:lstStyle/>
          <a:p>
            <a:r>
              <a:rPr lang="en-US" dirty="0"/>
              <a:t>Click to Set Title</a:t>
            </a:r>
          </a:p>
        </p:txBody>
      </p:sp>
      <p:sp>
        <p:nvSpPr>
          <p:cNvPr id="3" name="Text Placeholder 2">
            <a:extLst>
              <a:ext uri="{FF2B5EF4-FFF2-40B4-BE49-F238E27FC236}">
                <a16:creationId xmlns:a16="http://schemas.microsoft.com/office/drawing/2014/main" id="{87B2CCA3-EF1B-43E1-9C99-9BDA293F5A69}"/>
              </a:ext>
            </a:extLst>
          </p:cNvPr>
          <p:cNvSpPr>
            <a:spLocks noGrp="1"/>
          </p:cNvSpPr>
          <p:nvPr>
            <p:ph type="body" idx="1"/>
          </p:nvPr>
        </p:nvSpPr>
        <p:spPr>
          <a:xfrm>
            <a:off x="609600" y="1143001"/>
            <a:ext cx="10972800" cy="5033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a:p>
            <a:pPr lvl="3"/>
            <a:endParaRPr lang="en-US" dirty="0"/>
          </a:p>
          <a:p>
            <a:pPr lvl="0"/>
            <a:endParaRPr lang="en-US" dirty="0"/>
          </a:p>
          <a:p>
            <a:pPr lvl="4"/>
            <a:endParaRPr lang="en-US" dirty="0"/>
          </a:p>
        </p:txBody>
      </p:sp>
      <p:sp>
        <p:nvSpPr>
          <p:cNvPr id="6" name="Slide Number Placeholder 5">
            <a:extLst>
              <a:ext uri="{FF2B5EF4-FFF2-40B4-BE49-F238E27FC236}">
                <a16:creationId xmlns:a16="http://schemas.microsoft.com/office/drawing/2014/main" id="{977C4966-BE22-4BE5-980E-57ECA0F17398}"/>
              </a:ext>
            </a:extLst>
          </p:cNvPr>
          <p:cNvSpPr>
            <a:spLocks noGrp="1"/>
          </p:cNvSpPr>
          <p:nvPr>
            <p:ph type="sldNum" sz="quarter" idx="4"/>
          </p:nvPr>
        </p:nvSpPr>
        <p:spPr>
          <a:xfrm>
            <a:off x="11039168" y="6457022"/>
            <a:ext cx="1000431" cy="365125"/>
          </a:xfrm>
          <a:prstGeom prst="rect">
            <a:avLst/>
          </a:prstGeom>
        </p:spPr>
        <p:txBody>
          <a:bodyPr vert="horz" lIns="91440" tIns="45720" rIns="91440" bIns="45720" rtlCol="0" anchor="ctr"/>
          <a:lstStyle>
            <a:lvl1pPr algn="r">
              <a:defRPr sz="1200">
                <a:solidFill>
                  <a:schemeClr val="bg1"/>
                </a:solidFill>
              </a:defRPr>
            </a:lvl1pPr>
          </a:lstStyle>
          <a:p>
            <a:fld id="{EA6A5BCA-6DA4-48C6-A71D-184CA1F6EF9C}" type="slidenum">
              <a:rPr lang="en-US" smtClean="0"/>
              <a:t>‹#›</a:t>
            </a:fld>
            <a:endParaRPr lang="en-US"/>
          </a:p>
        </p:txBody>
      </p:sp>
      <p:sp>
        <p:nvSpPr>
          <p:cNvPr id="14" name="Text Placeholder 4">
            <a:extLst>
              <a:ext uri="{FF2B5EF4-FFF2-40B4-BE49-F238E27FC236}">
                <a16:creationId xmlns:a16="http://schemas.microsoft.com/office/drawing/2014/main" id="{FE73926C-A040-4F9E-B9BD-25137AE941ED}"/>
              </a:ext>
            </a:extLst>
          </p:cNvPr>
          <p:cNvSpPr txBox="1">
            <a:spLocks/>
          </p:cNvSpPr>
          <p:nvPr/>
        </p:nvSpPr>
        <p:spPr>
          <a:xfrm>
            <a:off x="2986715" y="6403088"/>
            <a:ext cx="6218570" cy="472993"/>
          </a:xfrm>
          <a:prstGeom prst="rect">
            <a:avLst/>
          </a:prstGeom>
        </p:spPr>
        <p:txBody>
          <a:bodyPr/>
          <a:lstStyle>
            <a:lvl1pPr marL="0" indent="0" algn="l" defTabSz="914400" rtl="0" eaLnBrk="1" latinLnBrk="0" hangingPunct="1">
              <a:lnSpc>
                <a:spcPct val="90000"/>
              </a:lnSpc>
              <a:spcBef>
                <a:spcPts val="1000"/>
              </a:spcBef>
              <a:buClr>
                <a:srgbClr val="025695"/>
              </a:buClr>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69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695"/>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25695"/>
              </a:buClr>
              <a:buFont typeface="Wingdings" panose="05000000000000000000" pitchFamily="2" charset="2"/>
              <a:buChar char="§"/>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25695"/>
              </a:buClr>
              <a:buSzTx/>
              <a:buFont typeface="Arial" panose="020B0604020202020204" pitchFamily="34" charset="0"/>
              <a:buNone/>
              <a:tabLst/>
              <a:defRPr/>
            </a:pPr>
            <a:r>
              <a:rPr lang="en-US" sz="900" spc="300">
                <a:solidFill>
                  <a:schemeClr val="bg1"/>
                </a:solidFill>
              </a:rPr>
              <a:t>NATIONAL CENTER FOR SCIENCE AND ENGINEERING STATISTICS </a:t>
            </a:r>
            <a:r>
              <a:rPr lang="en-US" sz="900">
                <a:solidFill>
                  <a:schemeClr val="bg1"/>
                </a:solidFill>
              </a:rPr>
              <a:t>  https://ncses.nsf.gov</a:t>
            </a:r>
            <a:endParaRPr lang="en-US" sz="900" kern="1200" cap="none" baseline="0">
              <a:solidFill>
                <a:schemeClr val="bg1"/>
              </a:solidFill>
              <a:latin typeface="+mn-lt"/>
              <a:ea typeface="+mn-ea"/>
              <a:cs typeface="+mn-cs"/>
            </a:endParaRPr>
          </a:p>
          <a:p>
            <a:pPr algn="ctr"/>
            <a:endParaRPr lang="en-US" sz="900">
              <a:solidFill>
                <a:schemeClr val="bg1"/>
              </a:solidFill>
            </a:endParaRPr>
          </a:p>
        </p:txBody>
      </p:sp>
      <p:grpSp>
        <p:nvGrpSpPr>
          <p:cNvPr id="4" name="Group 3">
            <a:extLst>
              <a:ext uri="{FF2B5EF4-FFF2-40B4-BE49-F238E27FC236}">
                <a16:creationId xmlns:a16="http://schemas.microsoft.com/office/drawing/2014/main" id="{33D10277-6071-4027-F35F-89D904194128}"/>
              </a:ext>
            </a:extLst>
          </p:cNvPr>
          <p:cNvGrpSpPr>
            <a:grpSpLocks noChangeAspect="1"/>
          </p:cNvGrpSpPr>
          <p:nvPr/>
        </p:nvGrpSpPr>
        <p:grpSpPr>
          <a:xfrm>
            <a:off x="221656" y="6417598"/>
            <a:ext cx="746936" cy="411480"/>
            <a:chOff x="1665033" y="288999"/>
            <a:chExt cx="1138087" cy="626961"/>
          </a:xfrm>
        </p:grpSpPr>
        <p:pic>
          <p:nvPicPr>
            <p:cNvPr id="5" name="Picture 2" descr="https://www.nsf.gov/images/logos/NSF_AllWhite_bitmap_Logo.png">
              <a:extLst>
                <a:ext uri="{FF2B5EF4-FFF2-40B4-BE49-F238E27FC236}">
                  <a16:creationId xmlns:a16="http://schemas.microsoft.com/office/drawing/2014/main" id="{8996DA18-B9EB-E6BD-4B11-9ACA4AF24DB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65033" y="288999"/>
              <a:ext cx="626090" cy="6269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background pattern&#10;&#10;Description automatically generated">
              <a:extLst>
                <a:ext uri="{FF2B5EF4-FFF2-40B4-BE49-F238E27FC236}">
                  <a16:creationId xmlns:a16="http://schemas.microsoft.com/office/drawing/2014/main" id="{6D7810A9-EB2D-1F34-5A6C-8BC5A9F86642}"/>
                </a:ext>
              </a:extLst>
            </p:cNvPr>
            <p:cNvPicPr>
              <a:picLocks noChangeAspect="1"/>
            </p:cNvPicPr>
            <p:nvPr/>
          </p:nvPicPr>
          <p:blipFill>
            <a:blip r:embed="rId24"/>
            <a:stretch>
              <a:fillRect/>
            </a:stretch>
          </p:blipFill>
          <p:spPr>
            <a:xfrm>
              <a:off x="2371884" y="346433"/>
              <a:ext cx="431236" cy="512093"/>
            </a:xfrm>
            <a:prstGeom prst="rect">
              <a:avLst/>
            </a:prstGeom>
          </p:spPr>
        </p:pic>
        <p:cxnSp>
          <p:nvCxnSpPr>
            <p:cNvPr id="8" name="Straight Connector 7">
              <a:extLst>
                <a:ext uri="{FF2B5EF4-FFF2-40B4-BE49-F238E27FC236}">
                  <a16:creationId xmlns:a16="http://schemas.microsoft.com/office/drawing/2014/main" id="{CE74222A-EED0-F42C-D89B-B4C0FD23AD60}"/>
                </a:ext>
              </a:extLst>
            </p:cNvPr>
            <p:cNvCxnSpPr>
              <a:cxnSpLocks/>
            </p:cNvCxnSpPr>
            <p:nvPr/>
          </p:nvCxnSpPr>
          <p:spPr>
            <a:xfrm>
              <a:off x="2321221" y="353762"/>
              <a:ext cx="0" cy="4974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318324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Lst>
  <p:txStyles>
    <p:titleStyle>
      <a:lvl1pPr algn="l" defTabSz="914400" rtl="0" eaLnBrk="1" latinLnBrk="0" hangingPunct="1">
        <a:lnSpc>
          <a:spcPct val="90000"/>
        </a:lnSpc>
        <a:spcBef>
          <a:spcPct val="0"/>
        </a:spcBef>
        <a:buNone/>
        <a:defRPr sz="4000" b="1" kern="1200">
          <a:solidFill>
            <a:schemeClr val="tx1"/>
          </a:solidFill>
          <a:latin typeface="+mn-lt"/>
          <a:ea typeface="+mj-ea"/>
          <a:cs typeface="Arial" panose="020B0604020202020204" pitchFamily="34" charset="0"/>
        </a:defRPr>
      </a:lvl1pPr>
    </p:titleStyle>
    <p:bodyStyle>
      <a:lvl1pPr marL="344488" indent="-344488" algn="l" defTabSz="914400" rtl="0" eaLnBrk="1" latinLnBrk="0" hangingPunct="1">
        <a:lnSpc>
          <a:spcPct val="90000"/>
        </a:lnSpc>
        <a:spcBef>
          <a:spcPts val="1000"/>
        </a:spcBef>
        <a:buClr>
          <a:srgbClr val="025695"/>
        </a:buClr>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688975" indent="-339725" algn="l" defTabSz="914400" rtl="0" eaLnBrk="1" latinLnBrk="0" hangingPunct="1">
        <a:lnSpc>
          <a:spcPct val="90000"/>
        </a:lnSpc>
        <a:spcBef>
          <a:spcPts val="500"/>
        </a:spcBef>
        <a:buClr>
          <a:srgbClr val="025695"/>
        </a:buClr>
        <a:buFont typeface="Courier New" panose="02070309020205020404" pitchFamily="49" charset="0"/>
        <a:buChar char="o"/>
        <a:defRPr sz="2800" kern="1200">
          <a:solidFill>
            <a:schemeClr val="tx1"/>
          </a:solidFill>
          <a:latin typeface="+mn-lt"/>
          <a:ea typeface="+mn-ea"/>
          <a:cs typeface="Arial" panose="020B0604020202020204" pitchFamily="34" charset="0"/>
        </a:defRPr>
      </a:lvl2pPr>
      <a:lvl3pPr marL="1031875" indent="-344488" algn="l" defTabSz="914400" rtl="0" eaLnBrk="1" latinLnBrk="0" hangingPunct="1">
        <a:lnSpc>
          <a:spcPct val="90000"/>
        </a:lnSpc>
        <a:spcBef>
          <a:spcPts val="500"/>
        </a:spcBef>
        <a:buClr>
          <a:srgbClr val="025695"/>
        </a:buClr>
        <a:buFont typeface="Wingdings" panose="05000000000000000000" pitchFamily="2" charset="2"/>
        <a:buChar char="§"/>
        <a:defRPr sz="2400" kern="1200">
          <a:solidFill>
            <a:schemeClr val="tx1"/>
          </a:solidFill>
          <a:latin typeface="+mn-lt"/>
          <a:ea typeface="+mn-ea"/>
          <a:cs typeface="Arial" panose="020B0604020202020204" pitchFamily="34" charset="0"/>
        </a:defRPr>
      </a:lvl3pPr>
      <a:lvl4pPr marL="1376363" indent="-346075" algn="l" defTabSz="914400" rtl="0" eaLnBrk="1" latinLnBrk="0" hangingPunct="1">
        <a:lnSpc>
          <a:spcPct val="90000"/>
        </a:lnSpc>
        <a:spcBef>
          <a:spcPts val="500"/>
        </a:spcBef>
        <a:buClr>
          <a:srgbClr val="025695"/>
        </a:buClr>
        <a:buFont typeface="Arial" panose="020B0604020202020204" pitchFamily="34" charset="0"/>
        <a:buChar char="•"/>
        <a:tabLst/>
        <a:defRPr sz="20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Clr>
          <a:srgbClr val="025695"/>
        </a:buClr>
        <a:buFont typeface="Wingdings" panose="05000000000000000000" pitchFamily="2" charset="2"/>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myamaner@nsf.gov" TargetMode="External"/><Relationship Id="rId2" Type="http://schemas.openxmlformats.org/officeDocument/2006/relationships/notesSlide" Target="../notesSlides/notesSlide23.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C2C218-B823-47FB-BA99-3FB2CF9835B5}"/>
              </a:ext>
            </a:extLst>
          </p:cNvPr>
          <p:cNvSpPr>
            <a:spLocks noGrp="1"/>
          </p:cNvSpPr>
          <p:nvPr>
            <p:ph type="title"/>
          </p:nvPr>
        </p:nvSpPr>
        <p:spPr/>
        <p:txBody>
          <a:bodyPr>
            <a:normAutofit/>
          </a:bodyPr>
          <a:lstStyle/>
          <a:p>
            <a:r>
              <a:rPr lang="en-US" b="1" dirty="0">
                <a:latin typeface="Aptos Display" panose="020B0004020202020204" pitchFamily="34" charset="0"/>
                <a:ea typeface="Open Sans" pitchFamily="2" charset="0"/>
                <a:cs typeface="Open Sans" pitchFamily="2" charset="0"/>
              </a:rPr>
              <a:t>Improving Survey Efficiency with Linked Data: The Survey of Doctorate Recipients Story</a:t>
            </a:r>
          </a:p>
        </p:txBody>
      </p:sp>
      <p:sp>
        <p:nvSpPr>
          <p:cNvPr id="8" name="Text Placeholder 7">
            <a:extLst>
              <a:ext uri="{FF2B5EF4-FFF2-40B4-BE49-F238E27FC236}">
                <a16:creationId xmlns:a16="http://schemas.microsoft.com/office/drawing/2014/main" id="{16CB6EB2-7279-4119-A462-7C3D4D2E83B9}"/>
              </a:ext>
            </a:extLst>
          </p:cNvPr>
          <p:cNvSpPr>
            <a:spLocks noGrp="1"/>
          </p:cNvSpPr>
          <p:nvPr>
            <p:ph type="body" sz="quarter" idx="10"/>
          </p:nvPr>
        </p:nvSpPr>
        <p:spPr/>
        <p:txBody>
          <a:bodyPr/>
          <a:lstStyle/>
          <a:p>
            <a:r>
              <a:rPr lang="en-US" dirty="0">
                <a:latin typeface="Aptos Display" panose="020B0004020202020204" pitchFamily="34" charset="0"/>
              </a:rPr>
              <a:t>Wan-Ying Chang, Flora Lan, Kelly Phou, and Lynn Milan</a:t>
            </a:r>
          </a:p>
          <a:p>
            <a:r>
              <a:rPr lang="en-US" dirty="0">
                <a:latin typeface="Aptos Display" panose="020B0004020202020204" pitchFamily="34" charset="0"/>
              </a:rPr>
              <a:t>August 6, 2024</a:t>
            </a:r>
          </a:p>
          <a:p>
            <a:r>
              <a:rPr lang="en-US" dirty="0">
                <a:latin typeface="Aptos Display" panose="020B0004020202020204" pitchFamily="34" charset="0"/>
              </a:rPr>
              <a:t>Joint Statistical Meetings 2024; Portland, Oregon</a:t>
            </a:r>
          </a:p>
        </p:txBody>
      </p:sp>
      <p:sp>
        <p:nvSpPr>
          <p:cNvPr id="2" name="flSlide12Footer" descr="  ">
            <a:extLst>
              <a:ext uri="{FF2B5EF4-FFF2-40B4-BE49-F238E27FC236}">
                <a16:creationId xmlns:a16="http://schemas.microsoft.com/office/drawing/2014/main" id="{AAC64421-F68A-62DD-4D3C-FF8A738DCEA9}"/>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96419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ver half of postdocs are:">
            <a:extLst>
              <a:ext uri="{FF2B5EF4-FFF2-40B4-BE49-F238E27FC236}">
                <a16:creationId xmlns:a16="http://schemas.microsoft.com/office/drawing/2014/main" id="{A334433D-B35B-B03F-E4D2-54D48F687673}"/>
              </a:ext>
            </a:extLst>
          </p:cNvPr>
          <p:cNvSpPr>
            <a:spLocks noGrp="1"/>
          </p:cNvSpPr>
          <p:nvPr>
            <p:ph type="title"/>
          </p:nvPr>
        </p:nvSpPr>
        <p:spPr/>
        <p:txBody>
          <a:bodyPr>
            <a:normAutofit fontScale="90000"/>
          </a:bodyPr>
          <a:lstStyle/>
          <a:p>
            <a:r>
              <a:rPr lang="en-US" sz="4000" b="1" dirty="0">
                <a:latin typeface="Aptos Display" panose="020B0004020202020204" pitchFamily="34" charset="0"/>
              </a:rPr>
              <a:t>SDR Core </a:t>
            </a:r>
            <a:r>
              <a:rPr lang="en-US" dirty="0">
                <a:latin typeface="Aptos Display" panose="020B0004020202020204" pitchFamily="34" charset="0"/>
              </a:rPr>
              <a:t>T</a:t>
            </a:r>
            <a:r>
              <a:rPr lang="en-US" sz="4000" b="1" dirty="0">
                <a:latin typeface="Aptos Display" panose="020B0004020202020204" pitchFamily="34" charset="0"/>
              </a:rPr>
              <a:t>opics </a:t>
            </a:r>
            <a:r>
              <a:rPr lang="en-US" dirty="0">
                <a:latin typeface="Aptos Display" panose="020B0004020202020204" pitchFamily="34" charset="0"/>
              </a:rPr>
              <a:t>and</a:t>
            </a:r>
            <a:r>
              <a:rPr lang="en-US" sz="4000" b="1" dirty="0">
                <a:latin typeface="Aptos Display" panose="020B0004020202020204" pitchFamily="34" charset="0"/>
              </a:rPr>
              <a:t> Special </a:t>
            </a:r>
            <a:r>
              <a:rPr lang="en-US" dirty="0">
                <a:latin typeface="Aptos Display" panose="020B0004020202020204" pitchFamily="34" charset="0"/>
              </a:rPr>
              <a:t>M</a:t>
            </a:r>
            <a:r>
              <a:rPr lang="en-US" sz="4000" b="1" dirty="0">
                <a:latin typeface="Aptos Display" panose="020B0004020202020204" pitchFamily="34" charset="0"/>
              </a:rPr>
              <a:t>odules</a:t>
            </a:r>
            <a:endParaRPr lang="en-US" dirty="0">
              <a:latin typeface="Aptos Display" panose="020B0004020202020204" pitchFamily="34" charset="0"/>
            </a:endParaRPr>
          </a:p>
        </p:txBody>
      </p:sp>
      <p:sp>
        <p:nvSpPr>
          <p:cNvPr id="4" name="Slide Number Placeholder 3">
            <a:extLst>
              <a:ext uri="{FF2B5EF4-FFF2-40B4-BE49-F238E27FC236}">
                <a16:creationId xmlns:a16="http://schemas.microsoft.com/office/drawing/2014/main" id="{8032058E-39F7-7C75-CE47-6751EA41761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8A7F6-AEDB-4ACB-B5FE-41C9859837FA}"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graphicFrame>
        <p:nvGraphicFramePr>
          <p:cNvPr id="3" name="Content Placeholder 2">
            <a:extLst>
              <a:ext uri="{FF2B5EF4-FFF2-40B4-BE49-F238E27FC236}">
                <a16:creationId xmlns:a16="http://schemas.microsoft.com/office/drawing/2014/main" id="{6C46AF4A-0279-041C-01C6-0E9CA9F78CD4}"/>
              </a:ext>
            </a:extLst>
          </p:cNvPr>
          <p:cNvGraphicFramePr>
            <a:graphicFrameLocks noGrp="1"/>
          </p:cNvGraphicFramePr>
          <p:nvPr>
            <p:ph idx="1"/>
            <p:extLst>
              <p:ext uri="{D42A27DB-BD31-4B8C-83A1-F6EECF244321}">
                <p14:modId xmlns:p14="http://schemas.microsoft.com/office/powerpoint/2010/main" val="3926126169"/>
              </p:ext>
            </p:extLst>
          </p:nvPr>
        </p:nvGraphicFramePr>
        <p:xfrm>
          <a:off x="478940" y="1548204"/>
          <a:ext cx="10355580" cy="4517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488400B-BF10-BE79-195D-5DC5BC7B6AA3}"/>
              </a:ext>
            </a:extLst>
          </p:cNvPr>
          <p:cNvSpPr txBox="1"/>
          <p:nvPr/>
        </p:nvSpPr>
        <p:spPr>
          <a:xfrm>
            <a:off x="6791739" y="1740103"/>
            <a:ext cx="3160643" cy="461665"/>
          </a:xfrm>
          <a:prstGeom prst="rect">
            <a:avLst/>
          </a:prstGeom>
          <a:noFill/>
        </p:spPr>
        <p:txBody>
          <a:bodyPr wrap="square" rtlCol="0">
            <a:spAutoFit/>
          </a:bodyPr>
          <a:lstStyle/>
          <a:p>
            <a:r>
              <a:rPr lang="en-US" sz="2400" dirty="0">
                <a:latin typeface="Aptos Display" panose="020B0004020202020204" pitchFamily="34" charset="0"/>
              </a:rPr>
              <a:t>Single-Cycle Modules</a:t>
            </a:r>
          </a:p>
        </p:txBody>
      </p:sp>
    </p:spTree>
    <p:extLst>
      <p:ext uri="{BB962C8B-B14F-4D97-AF65-F5344CB8AC3E}">
        <p14:creationId xmlns:p14="http://schemas.microsoft.com/office/powerpoint/2010/main" val="113215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sz="3600" dirty="0">
                <a:latin typeface="Aptos Display" panose="020B0004020202020204" pitchFamily="34" charset="0"/>
              </a:rPr>
              <a:t>Data Linkage Efforts</a:t>
            </a:r>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pic>
        <p:nvPicPr>
          <p:cNvPr id="8" name="Picture 7">
            <a:extLst>
              <a:ext uri="{FF2B5EF4-FFF2-40B4-BE49-F238E27FC236}">
                <a16:creationId xmlns:a16="http://schemas.microsoft.com/office/drawing/2014/main" id="{24AFD339-F7E2-2989-816A-CED43469C3A6}"/>
              </a:ext>
            </a:extLst>
          </p:cNvPr>
          <p:cNvPicPr>
            <a:picLocks noChangeAspect="1"/>
          </p:cNvPicPr>
          <p:nvPr/>
        </p:nvPicPr>
        <p:blipFill>
          <a:blip r:embed="rId3"/>
          <a:stretch>
            <a:fillRect/>
          </a:stretch>
        </p:blipFill>
        <p:spPr>
          <a:xfrm>
            <a:off x="6845317" y="2892792"/>
            <a:ext cx="3044735" cy="730947"/>
          </a:xfrm>
          <a:prstGeom prst="rect">
            <a:avLst/>
          </a:prstGeom>
        </p:spPr>
      </p:pic>
      <p:pic>
        <p:nvPicPr>
          <p:cNvPr id="12" name="Picture 11">
            <a:extLst>
              <a:ext uri="{FF2B5EF4-FFF2-40B4-BE49-F238E27FC236}">
                <a16:creationId xmlns:a16="http://schemas.microsoft.com/office/drawing/2014/main" id="{35257DDD-70EE-E542-2A1D-0A0031FB7DE3}"/>
              </a:ext>
            </a:extLst>
          </p:cNvPr>
          <p:cNvPicPr>
            <a:picLocks noChangeAspect="1"/>
          </p:cNvPicPr>
          <p:nvPr/>
        </p:nvPicPr>
        <p:blipFill>
          <a:blip r:embed="rId4"/>
          <a:stretch>
            <a:fillRect/>
          </a:stretch>
        </p:blipFill>
        <p:spPr>
          <a:xfrm>
            <a:off x="9984982" y="1468205"/>
            <a:ext cx="1413492" cy="1407949"/>
          </a:xfrm>
          <a:prstGeom prst="rect">
            <a:avLst/>
          </a:prstGeom>
        </p:spPr>
      </p:pic>
      <p:pic>
        <p:nvPicPr>
          <p:cNvPr id="17" name="Picture 16">
            <a:extLst>
              <a:ext uri="{FF2B5EF4-FFF2-40B4-BE49-F238E27FC236}">
                <a16:creationId xmlns:a16="http://schemas.microsoft.com/office/drawing/2014/main" id="{9E7F9379-7EAD-DF05-9DD0-CFE9750A6851}"/>
              </a:ext>
            </a:extLst>
          </p:cNvPr>
          <p:cNvPicPr>
            <a:picLocks noChangeAspect="1"/>
          </p:cNvPicPr>
          <p:nvPr/>
        </p:nvPicPr>
        <p:blipFill>
          <a:blip r:embed="rId5"/>
          <a:stretch>
            <a:fillRect/>
          </a:stretch>
        </p:blipFill>
        <p:spPr>
          <a:xfrm>
            <a:off x="6156222" y="4349826"/>
            <a:ext cx="2090434" cy="905855"/>
          </a:xfrm>
          <a:prstGeom prst="rect">
            <a:avLst/>
          </a:prstGeom>
        </p:spPr>
      </p:pic>
      <p:pic>
        <p:nvPicPr>
          <p:cNvPr id="19" name="Picture 18">
            <a:extLst>
              <a:ext uri="{FF2B5EF4-FFF2-40B4-BE49-F238E27FC236}">
                <a16:creationId xmlns:a16="http://schemas.microsoft.com/office/drawing/2014/main" id="{46511DB9-86E9-B6FA-AA8E-A1E10D236DC8}"/>
              </a:ext>
            </a:extLst>
          </p:cNvPr>
          <p:cNvPicPr>
            <a:picLocks noChangeAspect="1"/>
          </p:cNvPicPr>
          <p:nvPr/>
        </p:nvPicPr>
        <p:blipFill>
          <a:blip r:embed="rId6"/>
          <a:stretch>
            <a:fillRect/>
          </a:stretch>
        </p:blipFill>
        <p:spPr>
          <a:xfrm>
            <a:off x="498847" y="2246458"/>
            <a:ext cx="3606201" cy="2365083"/>
          </a:xfrm>
          <a:prstGeom prst="rect">
            <a:avLst/>
          </a:prstGeom>
        </p:spPr>
      </p:pic>
      <p:pic>
        <p:nvPicPr>
          <p:cNvPr id="21" name="Picture 20">
            <a:extLst>
              <a:ext uri="{FF2B5EF4-FFF2-40B4-BE49-F238E27FC236}">
                <a16:creationId xmlns:a16="http://schemas.microsoft.com/office/drawing/2014/main" id="{BE76D405-EF93-5FBB-62B1-51732A8C5D52}"/>
              </a:ext>
            </a:extLst>
          </p:cNvPr>
          <p:cNvPicPr>
            <a:picLocks noChangeAspect="1"/>
          </p:cNvPicPr>
          <p:nvPr/>
        </p:nvPicPr>
        <p:blipFill>
          <a:blip r:embed="rId7"/>
          <a:stretch>
            <a:fillRect/>
          </a:stretch>
        </p:blipFill>
        <p:spPr>
          <a:xfrm>
            <a:off x="9096346" y="4695841"/>
            <a:ext cx="2537601" cy="1119681"/>
          </a:xfrm>
          <a:prstGeom prst="rect">
            <a:avLst/>
          </a:prstGeom>
        </p:spPr>
      </p:pic>
      <p:pic>
        <p:nvPicPr>
          <p:cNvPr id="23" name="Picture 22">
            <a:extLst>
              <a:ext uri="{FF2B5EF4-FFF2-40B4-BE49-F238E27FC236}">
                <a16:creationId xmlns:a16="http://schemas.microsoft.com/office/drawing/2014/main" id="{ED4622D9-4A42-2BD1-4192-D85544DF5793}"/>
              </a:ext>
            </a:extLst>
          </p:cNvPr>
          <p:cNvPicPr>
            <a:picLocks noChangeAspect="1"/>
          </p:cNvPicPr>
          <p:nvPr/>
        </p:nvPicPr>
        <p:blipFill>
          <a:blip r:embed="rId8"/>
          <a:stretch>
            <a:fillRect/>
          </a:stretch>
        </p:blipFill>
        <p:spPr>
          <a:xfrm>
            <a:off x="9096346" y="3822217"/>
            <a:ext cx="2664842" cy="665591"/>
          </a:xfrm>
          <a:prstGeom prst="rect">
            <a:avLst/>
          </a:prstGeom>
        </p:spPr>
      </p:pic>
      <p:pic>
        <p:nvPicPr>
          <p:cNvPr id="25" name="Picture 24">
            <a:extLst>
              <a:ext uri="{FF2B5EF4-FFF2-40B4-BE49-F238E27FC236}">
                <a16:creationId xmlns:a16="http://schemas.microsoft.com/office/drawing/2014/main" id="{2B06DF0F-DD1A-8B90-13E0-527AEF918E29}"/>
              </a:ext>
            </a:extLst>
          </p:cNvPr>
          <p:cNvPicPr>
            <a:picLocks noChangeAspect="1"/>
          </p:cNvPicPr>
          <p:nvPr/>
        </p:nvPicPr>
        <p:blipFill>
          <a:blip r:embed="rId9"/>
          <a:stretch>
            <a:fillRect/>
          </a:stretch>
        </p:blipFill>
        <p:spPr>
          <a:xfrm>
            <a:off x="7607697" y="1273198"/>
            <a:ext cx="1277919" cy="1274093"/>
          </a:xfrm>
          <a:prstGeom prst="rect">
            <a:avLst/>
          </a:prstGeom>
        </p:spPr>
      </p:pic>
      <p:pic>
        <p:nvPicPr>
          <p:cNvPr id="29" name="Picture 28">
            <a:extLst>
              <a:ext uri="{FF2B5EF4-FFF2-40B4-BE49-F238E27FC236}">
                <a16:creationId xmlns:a16="http://schemas.microsoft.com/office/drawing/2014/main" id="{56DCCCA2-FB17-D5B5-D878-A8483CB7F76C}"/>
              </a:ext>
            </a:extLst>
          </p:cNvPr>
          <p:cNvPicPr>
            <a:picLocks noChangeAspect="1"/>
          </p:cNvPicPr>
          <p:nvPr/>
        </p:nvPicPr>
        <p:blipFill>
          <a:blip r:embed="rId10"/>
          <a:stretch>
            <a:fillRect/>
          </a:stretch>
        </p:blipFill>
        <p:spPr>
          <a:xfrm>
            <a:off x="6156222" y="5403851"/>
            <a:ext cx="2090434" cy="361901"/>
          </a:xfrm>
          <a:prstGeom prst="rect">
            <a:avLst/>
          </a:prstGeom>
        </p:spPr>
      </p:pic>
      <p:pic>
        <p:nvPicPr>
          <p:cNvPr id="1030" name="Picture 6" descr="Arrows different direction guide line icon Vector Image">
            <a:extLst>
              <a:ext uri="{FF2B5EF4-FFF2-40B4-BE49-F238E27FC236}">
                <a16:creationId xmlns:a16="http://schemas.microsoft.com/office/drawing/2014/main" id="{A9048697-654D-2B12-A27A-FA6A82B7E9A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2630" b="22190"/>
          <a:stretch/>
        </p:blipFill>
        <p:spPr bwMode="auto">
          <a:xfrm>
            <a:off x="4105048" y="3044944"/>
            <a:ext cx="2090434" cy="115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8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D56A8-9987-8551-AD21-FCD16538FC0F}"/>
              </a:ext>
            </a:extLst>
          </p:cNvPr>
          <p:cNvSpPr>
            <a:spLocks noGrp="1"/>
          </p:cNvSpPr>
          <p:nvPr>
            <p:ph type="sldNum" sz="quarter" idx="4"/>
          </p:nvPr>
        </p:nvSpPr>
        <p:spPr/>
        <p:txBody>
          <a:bodyPr/>
          <a:lstStyle/>
          <a:p>
            <a:fld id="{4E48A7F6-AEDB-4ACB-B5FE-41C9859837FA}" type="slidenum">
              <a:rPr lang="en-US" smtClean="0"/>
              <a:pPr/>
              <a:t>12</a:t>
            </a:fld>
            <a:endParaRPr lang="en-US"/>
          </a:p>
        </p:txBody>
      </p:sp>
      <p:sp>
        <p:nvSpPr>
          <p:cNvPr id="7" name="Content Placeholder 6">
            <a:extLst>
              <a:ext uri="{FF2B5EF4-FFF2-40B4-BE49-F238E27FC236}">
                <a16:creationId xmlns:a16="http://schemas.microsoft.com/office/drawing/2014/main" id="{BB55D6D3-BC7A-D019-2343-72BB156A9554}"/>
              </a:ext>
            </a:extLst>
          </p:cNvPr>
          <p:cNvSpPr>
            <a:spLocks noGrp="1"/>
          </p:cNvSpPr>
          <p:nvPr>
            <p:ph idx="13"/>
          </p:nvPr>
        </p:nvSpPr>
        <p:spPr/>
        <p:txBody>
          <a:bodyPr>
            <a:normAutofit/>
          </a:bodyPr>
          <a:lstStyle/>
          <a:p>
            <a:r>
              <a:rPr lang="en-US" sz="4000" b="1" dirty="0">
                <a:latin typeface="Aptos Display" panose="020B0004020202020204" pitchFamily="34" charset="0"/>
              </a:rPr>
              <a:t>Findings from Linked</a:t>
            </a:r>
            <a:r>
              <a:rPr kumimoji="0" lang="en-US" sz="4000" b="1" i="0" u="none" strike="noStrike" kern="1200" cap="none" spc="0" normalizeH="0" baseline="0" noProof="0" dirty="0">
                <a:ln>
                  <a:noFill/>
                </a:ln>
                <a:solidFill>
                  <a:schemeClr val="tx1"/>
                </a:solidFill>
                <a:effectLst/>
                <a:uLnTx/>
                <a:uFillTx/>
                <a:latin typeface="Aptos Display" panose="020B0004020202020204" pitchFamily="34" charset="0"/>
              </a:rPr>
              <a:t> </a:t>
            </a:r>
            <a:r>
              <a:rPr lang="en-US" sz="4000" dirty="0">
                <a:latin typeface="Aptos Display" panose="020B0004020202020204" pitchFamily="34" charset="0"/>
              </a:rPr>
              <a:t>D</a:t>
            </a:r>
            <a:r>
              <a:rPr kumimoji="0" lang="en-US" sz="4000" b="1" i="0" u="none" strike="noStrike" kern="1200" cap="none" spc="0" normalizeH="0" baseline="0" noProof="0" dirty="0" err="1">
                <a:ln>
                  <a:noFill/>
                </a:ln>
                <a:solidFill>
                  <a:schemeClr val="tx1"/>
                </a:solidFill>
                <a:effectLst/>
                <a:uLnTx/>
                <a:uFillTx/>
                <a:latin typeface="Aptos Display" panose="020B0004020202020204" pitchFamily="34" charset="0"/>
              </a:rPr>
              <a:t>ata</a:t>
            </a:r>
            <a:endParaRPr lang="en-US" sz="4000" dirty="0">
              <a:latin typeface="Aptos Display" panose="020B0004020202020204" pitchFamily="34" charset="0"/>
            </a:endParaRPr>
          </a:p>
        </p:txBody>
      </p:sp>
    </p:spTree>
    <p:extLst>
      <p:ext uri="{BB962C8B-B14F-4D97-AF65-F5344CB8AC3E}">
        <p14:creationId xmlns:p14="http://schemas.microsoft.com/office/powerpoint/2010/main" val="24540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dirty="0">
                <a:latin typeface="Aptos Display" panose="020B0004020202020204" pitchFamily="34" charset="0"/>
              </a:rPr>
              <a:t>SDR Linked to Authors of Publications</a:t>
            </a:r>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graphicFrame>
        <p:nvGraphicFramePr>
          <p:cNvPr id="8" name="Chart 7">
            <a:extLst>
              <a:ext uri="{FF2B5EF4-FFF2-40B4-BE49-F238E27FC236}">
                <a16:creationId xmlns:a16="http://schemas.microsoft.com/office/drawing/2014/main" id="{836D2F33-75B5-F695-DD7B-FFBA85327D31}"/>
              </a:ext>
            </a:extLst>
          </p:cNvPr>
          <p:cNvGraphicFramePr>
            <a:graphicFrameLocks/>
          </p:cNvGraphicFramePr>
          <p:nvPr>
            <p:extLst>
              <p:ext uri="{D42A27DB-BD31-4B8C-83A1-F6EECF244321}">
                <p14:modId xmlns:p14="http://schemas.microsoft.com/office/powerpoint/2010/main" val="1857932719"/>
              </p:ext>
            </p:extLst>
          </p:nvPr>
        </p:nvGraphicFramePr>
        <p:xfrm>
          <a:off x="936892" y="1650769"/>
          <a:ext cx="6938376" cy="404867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F74E490B-F584-FCC2-9F9E-9DDA286CB66D}"/>
              </a:ext>
            </a:extLst>
          </p:cNvPr>
          <p:cNvPicPr>
            <a:picLocks noChangeAspect="1"/>
          </p:cNvPicPr>
          <p:nvPr/>
        </p:nvPicPr>
        <p:blipFill>
          <a:blip r:embed="rId4"/>
          <a:stretch>
            <a:fillRect/>
          </a:stretch>
        </p:blipFill>
        <p:spPr>
          <a:xfrm>
            <a:off x="8838962" y="1391820"/>
            <a:ext cx="2743438" cy="4743099"/>
          </a:xfrm>
          <a:prstGeom prst="rect">
            <a:avLst/>
          </a:prstGeom>
        </p:spPr>
      </p:pic>
      <p:sp>
        <p:nvSpPr>
          <p:cNvPr id="4" name="TextBox 3">
            <a:extLst>
              <a:ext uri="{FF2B5EF4-FFF2-40B4-BE49-F238E27FC236}">
                <a16:creationId xmlns:a16="http://schemas.microsoft.com/office/drawing/2014/main" id="{3EC791C5-DE10-5C2D-2204-A7C3CE5FAD7A}"/>
              </a:ext>
            </a:extLst>
          </p:cNvPr>
          <p:cNvSpPr txBox="1"/>
          <p:nvPr/>
        </p:nvSpPr>
        <p:spPr>
          <a:xfrm>
            <a:off x="722670" y="5907522"/>
            <a:ext cx="7366820" cy="307777"/>
          </a:xfrm>
          <a:prstGeom prst="rect">
            <a:avLst/>
          </a:prstGeom>
          <a:noFill/>
        </p:spPr>
        <p:txBody>
          <a:bodyPr wrap="square" rtlCol="0">
            <a:spAutoFit/>
          </a:bodyPr>
          <a:lstStyle/>
          <a:p>
            <a:r>
              <a:rPr lang="en-US" sz="1400" dirty="0"/>
              <a:t>Note: The reference time for reporting publications is October 2003 – October 2008.</a:t>
            </a:r>
          </a:p>
        </p:txBody>
      </p:sp>
      <p:sp>
        <p:nvSpPr>
          <p:cNvPr id="5" name="TextBox 4">
            <a:extLst>
              <a:ext uri="{FF2B5EF4-FFF2-40B4-BE49-F238E27FC236}">
                <a16:creationId xmlns:a16="http://schemas.microsoft.com/office/drawing/2014/main" id="{903E67DA-11A8-4A09-259E-A486CDCED74C}"/>
              </a:ext>
            </a:extLst>
          </p:cNvPr>
          <p:cNvSpPr txBox="1"/>
          <p:nvPr/>
        </p:nvSpPr>
        <p:spPr>
          <a:xfrm>
            <a:off x="1287193" y="1191765"/>
            <a:ext cx="6421412" cy="400110"/>
          </a:xfrm>
          <a:prstGeom prst="rect">
            <a:avLst/>
          </a:prstGeom>
          <a:noFill/>
        </p:spPr>
        <p:txBody>
          <a:bodyPr wrap="square" rtlCol="0">
            <a:spAutoFit/>
          </a:bodyPr>
          <a:lstStyle/>
          <a:p>
            <a:r>
              <a:rPr lang="en-US" sz="2000" dirty="0">
                <a:latin typeface="Aptos Display" panose="020B0004020202020204" pitchFamily="34" charset="0"/>
              </a:rPr>
              <a:t>Self-reported survey data compared with linked Scopus data</a:t>
            </a:r>
          </a:p>
        </p:txBody>
      </p:sp>
    </p:spTree>
    <p:extLst>
      <p:ext uri="{BB962C8B-B14F-4D97-AF65-F5344CB8AC3E}">
        <p14:creationId xmlns:p14="http://schemas.microsoft.com/office/powerpoint/2010/main" val="39410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dirty="0">
                <a:latin typeface="Aptos Display" panose="020B0004020202020204" pitchFamily="34" charset="0"/>
              </a:rPr>
              <a:t>SDR Linked to Inventors in </a:t>
            </a:r>
            <a:r>
              <a:rPr lang="en-US" dirty="0" err="1">
                <a:latin typeface="Aptos Display" panose="020B0004020202020204" pitchFamily="34" charset="0"/>
              </a:rPr>
              <a:t>PatentsView</a:t>
            </a:r>
            <a:r>
              <a:rPr lang="en-US" dirty="0">
                <a:latin typeface="Aptos Display" panose="020B0004020202020204" pitchFamily="34" charset="0"/>
              </a:rPr>
              <a:t> </a:t>
            </a:r>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pic>
        <p:nvPicPr>
          <p:cNvPr id="14" name="Picture 13">
            <a:extLst>
              <a:ext uri="{FF2B5EF4-FFF2-40B4-BE49-F238E27FC236}">
                <a16:creationId xmlns:a16="http://schemas.microsoft.com/office/drawing/2014/main" id="{A5E16A40-28AE-13C1-E87C-047D554A2602}"/>
              </a:ext>
            </a:extLst>
          </p:cNvPr>
          <p:cNvPicPr>
            <a:picLocks noChangeAspect="1"/>
          </p:cNvPicPr>
          <p:nvPr/>
        </p:nvPicPr>
        <p:blipFill>
          <a:blip r:embed="rId3"/>
          <a:stretch>
            <a:fillRect/>
          </a:stretch>
        </p:blipFill>
        <p:spPr>
          <a:xfrm>
            <a:off x="1090899" y="1841165"/>
            <a:ext cx="5933300" cy="3593681"/>
          </a:xfrm>
          <a:prstGeom prst="rect">
            <a:avLst/>
          </a:prstGeom>
        </p:spPr>
      </p:pic>
      <p:pic>
        <p:nvPicPr>
          <p:cNvPr id="15" name="Picture 14">
            <a:extLst>
              <a:ext uri="{FF2B5EF4-FFF2-40B4-BE49-F238E27FC236}">
                <a16:creationId xmlns:a16="http://schemas.microsoft.com/office/drawing/2014/main" id="{F0FD0A14-1314-DEFC-3807-013E313D1B0B}"/>
              </a:ext>
            </a:extLst>
          </p:cNvPr>
          <p:cNvPicPr>
            <a:picLocks noChangeAspect="1"/>
          </p:cNvPicPr>
          <p:nvPr/>
        </p:nvPicPr>
        <p:blipFill>
          <a:blip r:embed="rId4"/>
          <a:stretch>
            <a:fillRect/>
          </a:stretch>
        </p:blipFill>
        <p:spPr>
          <a:xfrm>
            <a:off x="8775510" y="1136892"/>
            <a:ext cx="2806890" cy="5102244"/>
          </a:xfrm>
          <a:prstGeom prst="rect">
            <a:avLst/>
          </a:prstGeom>
        </p:spPr>
      </p:pic>
      <p:sp>
        <p:nvSpPr>
          <p:cNvPr id="4" name="TextBox 3">
            <a:extLst>
              <a:ext uri="{FF2B5EF4-FFF2-40B4-BE49-F238E27FC236}">
                <a16:creationId xmlns:a16="http://schemas.microsoft.com/office/drawing/2014/main" id="{AEB730C4-E9B2-A0E9-56F8-57F4344ED45E}"/>
              </a:ext>
            </a:extLst>
          </p:cNvPr>
          <p:cNvSpPr txBox="1"/>
          <p:nvPr/>
        </p:nvSpPr>
        <p:spPr>
          <a:xfrm>
            <a:off x="523567" y="5864139"/>
            <a:ext cx="7116098" cy="307777"/>
          </a:xfrm>
          <a:prstGeom prst="rect">
            <a:avLst/>
          </a:prstGeom>
          <a:noFill/>
        </p:spPr>
        <p:txBody>
          <a:bodyPr wrap="square" rtlCol="0">
            <a:spAutoFit/>
          </a:bodyPr>
          <a:lstStyle/>
          <a:p>
            <a:r>
              <a:rPr lang="en-US" sz="1400" dirty="0"/>
              <a:t>Note: The reference time for reporting patents is October 2003 – October 2008.</a:t>
            </a:r>
          </a:p>
        </p:txBody>
      </p:sp>
      <p:sp>
        <p:nvSpPr>
          <p:cNvPr id="5" name="TextBox 4">
            <a:extLst>
              <a:ext uri="{FF2B5EF4-FFF2-40B4-BE49-F238E27FC236}">
                <a16:creationId xmlns:a16="http://schemas.microsoft.com/office/drawing/2014/main" id="{5CACFA24-D5BC-16E4-67D0-C1728563FA0A}"/>
              </a:ext>
            </a:extLst>
          </p:cNvPr>
          <p:cNvSpPr txBox="1"/>
          <p:nvPr/>
        </p:nvSpPr>
        <p:spPr>
          <a:xfrm>
            <a:off x="718636" y="1223098"/>
            <a:ext cx="6921029" cy="400110"/>
          </a:xfrm>
          <a:prstGeom prst="rect">
            <a:avLst/>
          </a:prstGeom>
          <a:noFill/>
        </p:spPr>
        <p:txBody>
          <a:bodyPr wrap="square" rtlCol="0">
            <a:spAutoFit/>
          </a:bodyPr>
          <a:lstStyle/>
          <a:p>
            <a:r>
              <a:rPr lang="en-US" sz="2000" dirty="0">
                <a:latin typeface="Aptos Display" panose="020B0004020202020204" pitchFamily="34" charset="0"/>
              </a:rPr>
              <a:t>Self-reported survey data compared with linked </a:t>
            </a:r>
            <a:r>
              <a:rPr lang="en-US" sz="2000" dirty="0" err="1">
                <a:latin typeface="Aptos Display" panose="020B0004020202020204" pitchFamily="34" charset="0"/>
              </a:rPr>
              <a:t>PatentsView</a:t>
            </a:r>
            <a:r>
              <a:rPr lang="en-US" sz="2000" dirty="0">
                <a:latin typeface="Aptos Display" panose="020B0004020202020204" pitchFamily="34" charset="0"/>
              </a:rPr>
              <a:t> data</a:t>
            </a:r>
          </a:p>
        </p:txBody>
      </p:sp>
    </p:spTree>
    <p:extLst>
      <p:ext uri="{BB962C8B-B14F-4D97-AF65-F5344CB8AC3E}">
        <p14:creationId xmlns:p14="http://schemas.microsoft.com/office/powerpoint/2010/main" val="23816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9B85C80-06F1-E799-AEF7-E8C3611AE467}"/>
              </a:ext>
            </a:extLst>
          </p:cNvPr>
          <p:cNvPicPr>
            <a:picLocks noChangeAspect="1"/>
          </p:cNvPicPr>
          <p:nvPr/>
        </p:nvPicPr>
        <p:blipFill rotWithShape="1">
          <a:blip r:embed="rId3"/>
          <a:srcRect l="7848" r="4290" b="4876"/>
          <a:stretch/>
        </p:blipFill>
        <p:spPr>
          <a:xfrm>
            <a:off x="4840454" y="1357952"/>
            <a:ext cx="3846345" cy="4479083"/>
          </a:xfrm>
          <a:prstGeom prst="rect">
            <a:avLst/>
          </a:prstGeom>
        </p:spPr>
      </p:pic>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dirty="0">
                <a:latin typeface="Aptos Display" panose="020B0004020202020204" pitchFamily="34" charset="0"/>
              </a:rPr>
              <a:t>Evidence of Survey Recall Bias</a:t>
            </a:r>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13" name="TextBox 12">
            <a:extLst>
              <a:ext uri="{FF2B5EF4-FFF2-40B4-BE49-F238E27FC236}">
                <a16:creationId xmlns:a16="http://schemas.microsoft.com/office/drawing/2014/main" id="{E1CFADBC-CEE2-F131-E021-B84C0B58CDCE}"/>
              </a:ext>
            </a:extLst>
          </p:cNvPr>
          <p:cNvSpPr txBox="1"/>
          <p:nvPr/>
        </p:nvSpPr>
        <p:spPr>
          <a:xfrm>
            <a:off x="9075761" y="2527478"/>
            <a:ext cx="2661313" cy="2031325"/>
          </a:xfrm>
          <a:prstGeom prst="rect">
            <a:avLst/>
          </a:prstGeom>
          <a:noFill/>
        </p:spPr>
        <p:txBody>
          <a:bodyPr wrap="square" rtlCol="0">
            <a:spAutoFit/>
          </a:bodyPr>
          <a:lstStyle/>
          <a:p>
            <a:r>
              <a:rPr lang="en-US" dirty="0">
                <a:latin typeface="Aptos Display" panose="020B0004020202020204" pitchFamily="34" charset="0"/>
              </a:rPr>
              <a:t>Substantial recall biases are observed for reporting count of publications or count of granted patents over a 5-year period prior to the survey reference time.</a:t>
            </a:r>
          </a:p>
        </p:txBody>
      </p:sp>
      <p:pic>
        <p:nvPicPr>
          <p:cNvPr id="9" name="Picture 8">
            <a:extLst>
              <a:ext uri="{FF2B5EF4-FFF2-40B4-BE49-F238E27FC236}">
                <a16:creationId xmlns:a16="http://schemas.microsoft.com/office/drawing/2014/main" id="{F9EBDB90-A9A4-39E3-4687-B999D9BCE6A2}"/>
              </a:ext>
            </a:extLst>
          </p:cNvPr>
          <p:cNvPicPr>
            <a:picLocks noChangeAspect="1"/>
          </p:cNvPicPr>
          <p:nvPr/>
        </p:nvPicPr>
        <p:blipFill rotWithShape="1">
          <a:blip r:embed="rId4"/>
          <a:srcRect l="5341" r="4071" b="4814"/>
          <a:stretch/>
        </p:blipFill>
        <p:spPr>
          <a:xfrm>
            <a:off x="437890" y="1296632"/>
            <a:ext cx="3820210" cy="4540403"/>
          </a:xfrm>
          <a:prstGeom prst="rect">
            <a:avLst/>
          </a:prstGeom>
        </p:spPr>
      </p:pic>
      <p:sp>
        <p:nvSpPr>
          <p:cNvPr id="4" name="TextBox 3">
            <a:extLst>
              <a:ext uri="{FF2B5EF4-FFF2-40B4-BE49-F238E27FC236}">
                <a16:creationId xmlns:a16="http://schemas.microsoft.com/office/drawing/2014/main" id="{1BCE008A-51FB-FCFF-2C35-2F8DFFA58D14}"/>
              </a:ext>
            </a:extLst>
          </p:cNvPr>
          <p:cNvSpPr txBox="1"/>
          <p:nvPr/>
        </p:nvSpPr>
        <p:spPr>
          <a:xfrm>
            <a:off x="5034935" y="5784674"/>
            <a:ext cx="3846345" cy="312018"/>
          </a:xfrm>
          <a:prstGeom prst="rect">
            <a:avLst/>
          </a:prstGeom>
          <a:noFill/>
        </p:spPr>
        <p:txBody>
          <a:bodyPr wrap="square" rtlCol="0">
            <a:spAutoFit/>
          </a:bodyPr>
          <a:lstStyle/>
          <a:p>
            <a:r>
              <a:rPr lang="en-US" sz="1400" dirty="0"/>
              <a:t>Patent count difference (SDR – </a:t>
            </a:r>
            <a:r>
              <a:rPr lang="en-US" sz="1400" dirty="0" err="1"/>
              <a:t>PatentsView</a:t>
            </a:r>
            <a:r>
              <a:rPr lang="en-US" sz="1400" dirty="0"/>
              <a:t>)</a:t>
            </a:r>
          </a:p>
        </p:txBody>
      </p:sp>
      <p:sp>
        <p:nvSpPr>
          <p:cNvPr id="5" name="TextBox 4">
            <a:extLst>
              <a:ext uri="{FF2B5EF4-FFF2-40B4-BE49-F238E27FC236}">
                <a16:creationId xmlns:a16="http://schemas.microsoft.com/office/drawing/2014/main" id="{B7BAFF3F-4770-FED9-98FC-A79F159CEC14}"/>
              </a:ext>
            </a:extLst>
          </p:cNvPr>
          <p:cNvSpPr txBox="1"/>
          <p:nvPr/>
        </p:nvSpPr>
        <p:spPr>
          <a:xfrm>
            <a:off x="829100" y="5780433"/>
            <a:ext cx="3429000" cy="307777"/>
          </a:xfrm>
          <a:prstGeom prst="rect">
            <a:avLst/>
          </a:prstGeom>
          <a:noFill/>
        </p:spPr>
        <p:txBody>
          <a:bodyPr wrap="square" rtlCol="0">
            <a:spAutoFit/>
          </a:bodyPr>
          <a:lstStyle/>
          <a:p>
            <a:r>
              <a:rPr lang="en-US" sz="1400" dirty="0"/>
              <a:t>Article count difference (SDR – Scopus)</a:t>
            </a:r>
          </a:p>
        </p:txBody>
      </p:sp>
    </p:spTree>
    <p:extLst>
      <p:ext uri="{BB962C8B-B14F-4D97-AF65-F5344CB8AC3E}">
        <p14:creationId xmlns:p14="http://schemas.microsoft.com/office/powerpoint/2010/main" val="355837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dirty="0"/>
              <a:t>With All Caveats, the Picture Is Still Rosy</a:t>
            </a:r>
          </a:p>
        </p:txBody>
      </p:sp>
      <p:sp>
        <p:nvSpPr>
          <p:cNvPr id="4" name="Content Placeholder 3">
            <a:extLst>
              <a:ext uri="{FF2B5EF4-FFF2-40B4-BE49-F238E27FC236}">
                <a16:creationId xmlns:a16="http://schemas.microsoft.com/office/drawing/2014/main" id="{02C9E7C1-8096-C4DF-6DFB-A5DA6D63120C}"/>
              </a:ext>
            </a:extLst>
          </p:cNvPr>
          <p:cNvSpPr>
            <a:spLocks noGrp="1"/>
          </p:cNvSpPr>
          <p:nvPr>
            <p:ph idx="1"/>
          </p:nvPr>
        </p:nvSpPr>
        <p:spPr/>
        <p:txBody>
          <a:bodyPr>
            <a:normAutofit/>
          </a:bodyPr>
          <a:lstStyle/>
          <a:p>
            <a:pPr marL="0" indent="0">
              <a:buNone/>
            </a:pPr>
            <a:r>
              <a:rPr lang="en-US" sz="2400" dirty="0">
                <a:latin typeface="Aptos Display" panose="020B0004020202020204" pitchFamily="34" charset="0"/>
              </a:rPr>
              <a:t>To measure impact of research funding on scientific activities and innovation output of the U.S.-trained SEH PhDs, longitudinal data must be acquired. These data are challenging and costly to collect by surveys. </a:t>
            </a:r>
          </a:p>
          <a:p>
            <a:pPr marL="0" indent="0">
              <a:buNone/>
            </a:pPr>
            <a:endParaRPr lang="en-US" sz="2400" dirty="0">
              <a:latin typeface="Aptos Display" panose="020B0004020202020204" pitchFamily="34" charset="0"/>
            </a:endParaRPr>
          </a:p>
          <a:p>
            <a:pPr>
              <a:buFontTx/>
              <a:buChar char="-"/>
            </a:pPr>
            <a:r>
              <a:rPr lang="en-US" sz="2400" dirty="0">
                <a:latin typeface="Aptos Display" panose="020B0004020202020204" pitchFamily="34" charset="0"/>
              </a:rPr>
              <a:t>Bibliometric data offers longitudinal information on field of research, research affiliations, collaborators, and citations and related impact measures. Text analysis of the abstracts or full-text publications further increases the potential of the linked data.</a:t>
            </a:r>
          </a:p>
          <a:p>
            <a:pPr>
              <a:buFontTx/>
              <a:buChar char="-"/>
            </a:pPr>
            <a:r>
              <a:rPr lang="en-US" sz="2400" dirty="0">
                <a:latin typeface="Aptos Display" panose="020B0004020202020204" pitchFamily="34" charset="0"/>
              </a:rPr>
              <a:t>Patent data includes longitudinal information on patenting fields, assignees, coinventors, and funding information. Connecting these critical information with data of inventor’s background and educational history from the survey offers unique sources for studying the pathway to invention.</a:t>
            </a:r>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06009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D56A8-9987-8551-AD21-FCD16538FC0F}"/>
              </a:ext>
            </a:extLst>
          </p:cNvPr>
          <p:cNvSpPr>
            <a:spLocks noGrp="1"/>
          </p:cNvSpPr>
          <p:nvPr>
            <p:ph type="sldNum" sz="quarter" idx="4"/>
          </p:nvPr>
        </p:nvSpPr>
        <p:spPr/>
        <p:txBody>
          <a:bodyPr/>
          <a:lstStyle/>
          <a:p>
            <a:fld id="{4E48A7F6-AEDB-4ACB-B5FE-41C9859837FA}" type="slidenum">
              <a:rPr lang="en-US" smtClean="0"/>
              <a:pPr/>
              <a:t>17</a:t>
            </a:fld>
            <a:endParaRPr lang="en-US"/>
          </a:p>
        </p:txBody>
      </p:sp>
      <p:sp>
        <p:nvSpPr>
          <p:cNvPr id="2" name="Content Placeholder 1">
            <a:extLst>
              <a:ext uri="{FF2B5EF4-FFF2-40B4-BE49-F238E27FC236}">
                <a16:creationId xmlns:a16="http://schemas.microsoft.com/office/drawing/2014/main" id="{566D4F3B-9629-F3D6-0BC2-72F7DC4084D5}"/>
              </a:ext>
            </a:extLst>
          </p:cNvPr>
          <p:cNvSpPr>
            <a:spLocks noGrp="1"/>
          </p:cNvSpPr>
          <p:nvPr>
            <p:ph type="title" idx="4294967295"/>
          </p:nvPr>
        </p:nvSpPr>
        <p:spPr>
          <a:xfrm>
            <a:off x="1962006" y="2494107"/>
            <a:ext cx="9580562" cy="795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0"/>
              </a:spcBef>
              <a:spcAft>
                <a:spcPts val="0"/>
              </a:spcAft>
              <a:buClr>
                <a:srgbClr val="025695"/>
              </a:buClr>
              <a:buSzTx/>
              <a:buFont typeface="Arial" panose="020B0604020202020204" pitchFamily="34" charset="0"/>
              <a:buNone/>
              <a:tabLst/>
              <a:defRPr/>
            </a:pPr>
            <a:r>
              <a:rPr lang="en-US" dirty="0">
                <a:latin typeface="Aptos Display" panose="020B0004020202020204" pitchFamily="34" charset="0"/>
                <a:ea typeface="+mn-ea"/>
              </a:rPr>
              <a:t>I</a:t>
            </a:r>
            <a:r>
              <a:rPr lang="en-US" b="1" dirty="0">
                <a:latin typeface="Aptos Display" panose="020B0004020202020204" pitchFamily="34" charset="0"/>
                <a:ea typeface="+mn-ea"/>
              </a:rPr>
              <a:t>ntegrate </a:t>
            </a:r>
            <a:r>
              <a:rPr lang="en-US" dirty="0">
                <a:latin typeface="Aptos Display" panose="020B0004020202020204" pitchFamily="34" charset="0"/>
                <a:ea typeface="+mn-ea"/>
              </a:rPr>
              <a:t>D</a:t>
            </a:r>
            <a:r>
              <a:rPr lang="en-US" b="1" dirty="0">
                <a:latin typeface="Aptos Display" panose="020B0004020202020204" pitchFamily="34" charset="0"/>
                <a:ea typeface="+mn-ea"/>
              </a:rPr>
              <a:t>ata </a:t>
            </a:r>
            <a:r>
              <a:rPr lang="en-US" dirty="0">
                <a:latin typeface="Aptos Display" panose="020B0004020202020204" pitchFamily="34" charset="0"/>
                <a:ea typeface="+mn-ea"/>
              </a:rPr>
              <a:t>L</a:t>
            </a:r>
            <a:r>
              <a:rPr lang="en-US" b="1" dirty="0">
                <a:latin typeface="Aptos Display" panose="020B0004020202020204" pitchFamily="34" charset="0"/>
                <a:ea typeface="+mn-ea"/>
              </a:rPr>
              <a:t>inkage into Survey </a:t>
            </a:r>
            <a:r>
              <a:rPr lang="en-US" dirty="0">
                <a:latin typeface="Aptos Display" panose="020B0004020202020204" pitchFamily="34" charset="0"/>
                <a:ea typeface="+mn-ea"/>
              </a:rPr>
              <a:t>D</a:t>
            </a:r>
            <a:r>
              <a:rPr lang="en-US" b="1" dirty="0">
                <a:latin typeface="Aptos Display" panose="020B0004020202020204" pitchFamily="34" charset="0"/>
                <a:ea typeface="+mn-ea"/>
              </a:rPr>
              <a:t>esign</a:t>
            </a:r>
            <a:br>
              <a:rPr kumimoji="0" lang="en-US" sz="41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br>
            <a:endParaRPr kumimoji="0" lang="en-US" sz="41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797668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dirty="0">
                <a:latin typeface="Aptos Display" panose="020B0004020202020204" pitchFamily="34" charset="0"/>
              </a:rPr>
              <a:t>Data Linkage Is a New Design Option</a:t>
            </a:r>
          </a:p>
        </p:txBody>
      </p:sp>
      <p:sp>
        <p:nvSpPr>
          <p:cNvPr id="4" name="Content Placeholder 3">
            <a:extLst>
              <a:ext uri="{FF2B5EF4-FFF2-40B4-BE49-F238E27FC236}">
                <a16:creationId xmlns:a16="http://schemas.microsoft.com/office/drawing/2014/main" id="{02C9E7C1-8096-C4DF-6DFB-A5DA6D63120C}"/>
              </a:ext>
            </a:extLst>
          </p:cNvPr>
          <p:cNvSpPr>
            <a:spLocks noGrp="1"/>
          </p:cNvSpPr>
          <p:nvPr>
            <p:ph idx="1"/>
          </p:nvPr>
        </p:nvSpPr>
        <p:spPr>
          <a:xfrm>
            <a:off x="609600" y="1348623"/>
            <a:ext cx="10972800" cy="4652963"/>
          </a:xfrm>
        </p:spPr>
        <p:txBody>
          <a:bodyPr>
            <a:normAutofit/>
          </a:bodyPr>
          <a:lstStyle/>
          <a:p>
            <a:pPr marL="0" indent="0">
              <a:buNone/>
            </a:pPr>
            <a:r>
              <a:rPr lang="en-US" dirty="0">
                <a:latin typeface="Aptos Display" panose="020B0004020202020204" pitchFamily="34" charset="0"/>
              </a:rPr>
              <a:t>Assuming high-quality data linkage is achievable, data linking becomes a new way of collecting data.</a:t>
            </a:r>
          </a:p>
          <a:p>
            <a:pPr marL="0" indent="0">
              <a:buNone/>
            </a:pPr>
            <a:endParaRPr lang="en-US" dirty="0">
              <a:latin typeface="Aptos Display" panose="020B0004020202020204" pitchFamily="34" charset="0"/>
            </a:endParaRPr>
          </a:p>
          <a:p>
            <a:pPr marL="0" indent="0">
              <a:buNone/>
            </a:pPr>
            <a:r>
              <a:rPr lang="en-US" dirty="0">
                <a:latin typeface="Aptos Display" panose="020B0004020202020204" pitchFamily="34" charset="0"/>
              </a:rPr>
              <a:t>To support linkage, what can be planned in survey operation?</a:t>
            </a:r>
          </a:p>
          <a:p>
            <a:pPr lvl="1">
              <a:buFont typeface="Arial" panose="020B0604020202020204" pitchFamily="34" charset="0"/>
              <a:buChar char="•"/>
            </a:pPr>
            <a:r>
              <a:rPr lang="en-US" sz="2600" dirty="0">
                <a:latin typeface="Aptos Display" panose="020B0004020202020204" pitchFamily="34" charset="0"/>
              </a:rPr>
              <a:t>Collect and maintain high-quality data of respondents to support linkage</a:t>
            </a:r>
          </a:p>
          <a:p>
            <a:pPr lvl="1">
              <a:buFont typeface="Arial" panose="020B0604020202020204" pitchFamily="34" charset="0"/>
              <a:buChar char="•"/>
            </a:pPr>
            <a:r>
              <a:rPr lang="en-US" sz="2600" dirty="0">
                <a:latin typeface="Aptos Display" panose="020B0004020202020204" pitchFamily="34" charset="0"/>
              </a:rPr>
              <a:t>Collect gold standard data for linkage evaluation</a:t>
            </a:r>
          </a:p>
          <a:p>
            <a:pPr lvl="1">
              <a:buFont typeface="Arial" panose="020B0604020202020204" pitchFamily="34" charset="0"/>
              <a:buChar char="•"/>
            </a:pPr>
            <a:r>
              <a:rPr lang="en-US" sz="2600" dirty="0">
                <a:latin typeface="Aptos Display" panose="020B0004020202020204" pitchFamily="34" charset="0"/>
              </a:rPr>
              <a:t>Adjust survey design to support linkage</a:t>
            </a:r>
          </a:p>
          <a:p>
            <a:pPr lvl="1"/>
            <a:endParaRPr lang="en-US" dirty="0"/>
          </a:p>
          <a:p>
            <a:pPr marL="0" indent="0">
              <a:buNone/>
            </a:pPr>
            <a:endParaRPr lang="en-US" dirty="0"/>
          </a:p>
          <a:p>
            <a:endParaRPr lang="en-US" dirty="0"/>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405387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sz="3600" dirty="0">
                <a:latin typeface="Aptos Display" panose="020B0004020202020204" pitchFamily="34" charset="0"/>
              </a:rPr>
              <a:t>Data Linkage Is a Complex R&amp;D Journey</a:t>
            </a:r>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3C282184-58C1-69CD-BB5F-23BE9F16EBE8}"/>
              </a:ext>
            </a:extLst>
          </p:cNvPr>
          <p:cNvSpPr txBox="1"/>
          <p:nvPr/>
        </p:nvSpPr>
        <p:spPr>
          <a:xfrm>
            <a:off x="8453265" y="1555479"/>
            <a:ext cx="2586804"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Display" panose="020B0004020202020204" pitchFamily="34" charset="0"/>
              </a:rPr>
              <a:t>Research proposals</a:t>
            </a:r>
          </a:p>
          <a:p>
            <a:pPr marL="285750" indent="-285750">
              <a:buFont typeface="Arial" panose="020B0604020202020204" pitchFamily="34" charset="0"/>
              <a:buChar char="•"/>
            </a:pPr>
            <a:r>
              <a:rPr lang="en-US" dirty="0">
                <a:latin typeface="Aptos Display" panose="020B0004020202020204" pitchFamily="34" charset="0"/>
              </a:rPr>
              <a:t>Determine source data and availability</a:t>
            </a:r>
          </a:p>
          <a:p>
            <a:pPr marL="285750" indent="-285750">
              <a:buFont typeface="Arial" panose="020B0604020202020204" pitchFamily="34" charset="0"/>
              <a:buChar char="•"/>
            </a:pPr>
            <a:r>
              <a:rPr lang="en-US" dirty="0">
                <a:latin typeface="Aptos Display" panose="020B0004020202020204" pitchFamily="34" charset="0"/>
              </a:rPr>
              <a:t>Assess feasibility</a:t>
            </a:r>
          </a:p>
          <a:p>
            <a:pPr marL="285750" indent="-285750">
              <a:buFont typeface="Arial" panose="020B0604020202020204" pitchFamily="34" charset="0"/>
              <a:buChar char="•"/>
            </a:pPr>
            <a:r>
              <a:rPr lang="en-US" dirty="0">
                <a:latin typeface="Aptos Display" panose="020B0004020202020204" pitchFamily="34" charset="0"/>
              </a:rPr>
              <a:t>Data use agreements</a:t>
            </a:r>
          </a:p>
          <a:p>
            <a:pPr marL="285750" indent="-285750">
              <a:buFont typeface="Arial" panose="020B0604020202020204" pitchFamily="34" charset="0"/>
              <a:buChar char="•"/>
            </a:pPr>
            <a:r>
              <a:rPr lang="en-US" dirty="0">
                <a:latin typeface="Aptos Display" panose="020B0004020202020204" pitchFamily="34" charset="0"/>
              </a:rPr>
              <a:t>Secure data facility</a:t>
            </a:r>
          </a:p>
        </p:txBody>
      </p:sp>
      <p:sp>
        <p:nvSpPr>
          <p:cNvPr id="24" name="TextBox 23">
            <a:extLst>
              <a:ext uri="{FF2B5EF4-FFF2-40B4-BE49-F238E27FC236}">
                <a16:creationId xmlns:a16="http://schemas.microsoft.com/office/drawing/2014/main" id="{57D54061-90CD-D409-08E2-7D797D722C7D}"/>
              </a:ext>
            </a:extLst>
          </p:cNvPr>
          <p:cNvSpPr txBox="1"/>
          <p:nvPr/>
        </p:nvSpPr>
        <p:spPr>
          <a:xfrm>
            <a:off x="4759883" y="5108264"/>
            <a:ext cx="3000762"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Display" panose="020B0004020202020204" pitchFamily="34" charset="0"/>
              </a:rPr>
              <a:t>Develop linkage methods</a:t>
            </a:r>
          </a:p>
          <a:p>
            <a:pPr marL="285750" indent="-285750">
              <a:buFont typeface="Arial" panose="020B0604020202020204" pitchFamily="34" charset="0"/>
              <a:buChar char="•"/>
            </a:pPr>
            <a:r>
              <a:rPr lang="en-US" dirty="0">
                <a:latin typeface="Aptos Display" panose="020B0004020202020204" pitchFamily="34" charset="0"/>
              </a:rPr>
              <a:t>Pre-linkage data processing</a:t>
            </a:r>
          </a:p>
          <a:p>
            <a:pPr marL="285750" indent="-285750">
              <a:buFont typeface="Arial" panose="020B0604020202020204" pitchFamily="34" charset="0"/>
              <a:buChar char="•"/>
            </a:pPr>
            <a:r>
              <a:rPr lang="en-US" dirty="0">
                <a:latin typeface="Aptos Display" panose="020B0004020202020204" pitchFamily="34" charset="0"/>
              </a:rPr>
              <a:t>Linkage criteria and rules </a:t>
            </a:r>
          </a:p>
          <a:p>
            <a:pPr marL="285750" indent="-285750">
              <a:buFont typeface="Arial" panose="020B0604020202020204" pitchFamily="34" charset="0"/>
              <a:buChar char="•"/>
            </a:pPr>
            <a:r>
              <a:rPr lang="en-US" dirty="0">
                <a:latin typeface="Aptos Display" panose="020B0004020202020204" pitchFamily="34" charset="0"/>
              </a:rPr>
              <a:t>Evaluate linkage results</a:t>
            </a:r>
          </a:p>
        </p:txBody>
      </p:sp>
      <p:sp>
        <p:nvSpPr>
          <p:cNvPr id="27" name="TextBox 26">
            <a:extLst>
              <a:ext uri="{FF2B5EF4-FFF2-40B4-BE49-F238E27FC236}">
                <a16:creationId xmlns:a16="http://schemas.microsoft.com/office/drawing/2014/main" id="{ADB64C9B-4DFB-8500-CF33-D6A8D098B74F}"/>
              </a:ext>
            </a:extLst>
          </p:cNvPr>
          <p:cNvSpPr txBox="1"/>
          <p:nvPr/>
        </p:nvSpPr>
        <p:spPr>
          <a:xfrm>
            <a:off x="609600" y="1555479"/>
            <a:ext cx="3147981"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Display" panose="020B0004020202020204" pitchFamily="34" charset="0"/>
              </a:rPr>
              <a:t>Linked data ownership and access management</a:t>
            </a:r>
          </a:p>
          <a:p>
            <a:pPr marL="285750" indent="-285750">
              <a:buFont typeface="Arial" panose="020B0604020202020204" pitchFamily="34" charset="0"/>
              <a:buChar char="•"/>
            </a:pPr>
            <a:r>
              <a:rPr lang="en-US" dirty="0">
                <a:latin typeface="Aptos Display" panose="020B0004020202020204" pitchFamily="34" charset="0"/>
              </a:rPr>
              <a:t>Research data: design and production</a:t>
            </a:r>
          </a:p>
          <a:p>
            <a:pPr marL="285750" indent="-285750">
              <a:buFont typeface="Arial" panose="020B0604020202020204" pitchFamily="34" charset="0"/>
              <a:buChar char="•"/>
            </a:pPr>
            <a:r>
              <a:rPr lang="en-US" dirty="0">
                <a:latin typeface="Aptos Display" panose="020B0004020202020204" pitchFamily="34" charset="0"/>
              </a:rPr>
              <a:t>User support and outreach</a:t>
            </a:r>
          </a:p>
          <a:p>
            <a:pPr marL="285750" indent="-285750">
              <a:buFont typeface="Arial" panose="020B0604020202020204" pitchFamily="34" charset="0"/>
              <a:buChar char="•"/>
            </a:pPr>
            <a:r>
              <a:rPr lang="en-US" dirty="0">
                <a:latin typeface="Aptos Display" panose="020B0004020202020204" pitchFamily="34" charset="0"/>
              </a:rPr>
              <a:t>New data products: design and production</a:t>
            </a:r>
          </a:p>
          <a:p>
            <a:pPr marL="285750" indent="-285750">
              <a:buFont typeface="Arial" panose="020B0604020202020204" pitchFamily="34" charset="0"/>
              <a:buChar char="•"/>
            </a:pPr>
            <a:r>
              <a:rPr lang="en-US" dirty="0">
                <a:latin typeface="Aptos Display" panose="020B0004020202020204" pitchFamily="34" charset="0"/>
              </a:rPr>
              <a:t>Continuing research and development</a:t>
            </a:r>
            <a:endParaRPr lang="en-US" dirty="0"/>
          </a:p>
        </p:txBody>
      </p:sp>
      <p:graphicFrame>
        <p:nvGraphicFramePr>
          <p:cNvPr id="40" name="Diagram 39">
            <a:extLst>
              <a:ext uri="{FF2B5EF4-FFF2-40B4-BE49-F238E27FC236}">
                <a16:creationId xmlns:a16="http://schemas.microsoft.com/office/drawing/2014/main" id="{2208AEDF-BE41-1248-4142-08C3BA5D9DB2}"/>
              </a:ext>
            </a:extLst>
          </p:cNvPr>
          <p:cNvGraphicFramePr/>
          <p:nvPr>
            <p:extLst>
              <p:ext uri="{D42A27DB-BD31-4B8C-83A1-F6EECF244321}">
                <p14:modId xmlns:p14="http://schemas.microsoft.com/office/powerpoint/2010/main" val="3788371356"/>
              </p:ext>
            </p:extLst>
          </p:nvPr>
        </p:nvGraphicFramePr>
        <p:xfrm>
          <a:off x="3726186" y="1149571"/>
          <a:ext cx="4739627" cy="406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02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D56A8-9987-8551-AD21-FCD16538FC0F}"/>
              </a:ext>
            </a:extLst>
          </p:cNvPr>
          <p:cNvSpPr>
            <a:spLocks noGrp="1"/>
          </p:cNvSpPr>
          <p:nvPr>
            <p:ph type="sldNum" sz="quarter" idx="4"/>
          </p:nvPr>
        </p:nvSpPr>
        <p:spPr/>
        <p:txBody>
          <a:bodyPr/>
          <a:lstStyle/>
          <a:p>
            <a:fld id="{4E48A7F6-AEDB-4ACB-B5FE-41C9859837FA}" type="slidenum">
              <a:rPr lang="en-US" smtClean="0"/>
              <a:pPr/>
              <a:t>2</a:t>
            </a:fld>
            <a:endParaRPr lang="en-US"/>
          </a:p>
        </p:txBody>
      </p:sp>
      <p:sp>
        <p:nvSpPr>
          <p:cNvPr id="2" name="Content Placeholder 1">
            <a:extLst>
              <a:ext uri="{FF2B5EF4-FFF2-40B4-BE49-F238E27FC236}">
                <a16:creationId xmlns:a16="http://schemas.microsoft.com/office/drawing/2014/main" id="{566D4F3B-9629-F3D6-0BC2-72F7DC4084D5}"/>
              </a:ext>
            </a:extLst>
          </p:cNvPr>
          <p:cNvSpPr>
            <a:spLocks noGrp="1"/>
          </p:cNvSpPr>
          <p:nvPr>
            <p:ph type="title" idx="4294967295"/>
          </p:nvPr>
        </p:nvSpPr>
        <p:spPr>
          <a:xfrm>
            <a:off x="1802843" y="1064365"/>
            <a:ext cx="9580562" cy="795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25695"/>
              </a:buClr>
              <a:buSzTx/>
              <a:buFont typeface="Arial" panose="020B0604020202020204" pitchFamily="34" charset="0"/>
              <a:buNone/>
              <a:tabLst/>
              <a:defRPr/>
            </a:pPr>
            <a:r>
              <a:rPr kumimoji="0" lang="en-US" sz="4100" b="1" i="0" u="none" strike="noStrike" kern="1200" cap="none" spc="0" normalizeH="0" baseline="0" noProof="0" dirty="0">
                <a:ln>
                  <a:noFill/>
                </a:ln>
                <a:solidFill>
                  <a:schemeClr val="tx1"/>
                </a:solidFill>
                <a:effectLst/>
                <a:uLnTx/>
                <a:uFillTx/>
                <a:latin typeface="Aptos Display" panose="020B0004020202020204" pitchFamily="34" charset="0"/>
                <a:ea typeface="+mn-ea"/>
              </a:rPr>
              <a:t>Disclaimer</a:t>
            </a:r>
          </a:p>
        </p:txBody>
      </p:sp>
      <p:sp>
        <p:nvSpPr>
          <p:cNvPr id="12" name="TextBox 11">
            <a:extLst>
              <a:ext uri="{FF2B5EF4-FFF2-40B4-BE49-F238E27FC236}">
                <a16:creationId xmlns:a16="http://schemas.microsoft.com/office/drawing/2014/main" id="{196338F5-8B59-F424-88F1-39CEDF12DB59}"/>
              </a:ext>
            </a:extLst>
          </p:cNvPr>
          <p:cNvSpPr txBox="1"/>
          <p:nvPr/>
        </p:nvSpPr>
        <p:spPr>
          <a:xfrm>
            <a:off x="1770888" y="1859702"/>
            <a:ext cx="9582912" cy="2492990"/>
          </a:xfrm>
          <a:prstGeom prst="rect">
            <a:avLst/>
          </a:prstGeom>
          <a:noFill/>
        </p:spPr>
        <p:txBody>
          <a:bodyPr wrap="square">
            <a:spAutoFit/>
          </a:bodyPr>
          <a:lstStyle/>
          <a:p>
            <a:r>
              <a:rPr kumimoji="0" lang="en-US" sz="2600" b="0" i="0" u="none" strike="noStrike" kern="1200" cap="none" spc="0" normalizeH="0" baseline="0" noProof="0" dirty="0">
                <a:ln>
                  <a:noFill/>
                </a:ln>
                <a:solidFill>
                  <a:schemeClr val="tx1"/>
                </a:solidFill>
                <a:effectLst/>
                <a:uLnTx/>
                <a:uFillTx/>
                <a:latin typeface="Aptos Display" panose="020B0004020202020204" pitchFamily="34" charset="0"/>
                <a:cs typeface="Arial" panose="020B0604020202020204" pitchFamily="34" charset="0"/>
              </a:rPr>
              <a:t>This presentation provides results of exploratory research by the National Center for Science and Engineering Statistics (NCSES) within the U.S. National Science Foundation (NSF). This information is shared to inform interested parties of ongoing activities and to encourage further discussion. Views expressed are those of the presenters and not necessarily those of NCSES or NSF.</a:t>
            </a:r>
            <a:endParaRPr lang="en-US" sz="2600" dirty="0">
              <a:latin typeface="Aptos Display" panose="020B0004020202020204" pitchFamily="34" charset="0"/>
            </a:endParaRPr>
          </a:p>
        </p:txBody>
      </p:sp>
      <p:sp>
        <p:nvSpPr>
          <p:cNvPr id="4" name="TextBox 3">
            <a:extLst>
              <a:ext uri="{FF2B5EF4-FFF2-40B4-BE49-F238E27FC236}">
                <a16:creationId xmlns:a16="http://schemas.microsoft.com/office/drawing/2014/main" id="{27CEC52F-5887-5C76-1D14-876E68DDF981}"/>
              </a:ext>
            </a:extLst>
          </p:cNvPr>
          <p:cNvSpPr txBox="1"/>
          <p:nvPr/>
        </p:nvSpPr>
        <p:spPr>
          <a:xfrm>
            <a:off x="1802843" y="5892581"/>
            <a:ext cx="9519002" cy="646331"/>
          </a:xfrm>
          <a:prstGeom prst="rect">
            <a:avLst/>
          </a:prstGeom>
          <a:noFill/>
        </p:spPr>
        <p:txBody>
          <a:bodyPr wrap="square" rtlCol="0">
            <a:spAutoFit/>
          </a:bodyPr>
          <a:lstStyle/>
          <a:p>
            <a:r>
              <a:rPr lang="en-US" sz="1800" dirty="0">
                <a:solidFill>
                  <a:srgbClr val="000000"/>
                </a:solidFill>
                <a:effectLst/>
                <a:latin typeface="Aptos Display" panose="020B0004020202020204" pitchFamily="34" charset="0"/>
                <a:ea typeface="Times New Roman" panose="02020603050405020304" pitchFamily="18" charset="0"/>
              </a:rPr>
              <a:t>This product has been reviewed for unauthorized disclosure </a:t>
            </a:r>
            <a:r>
              <a:rPr lang="en-US" sz="1800" b="1" dirty="0">
                <a:solidFill>
                  <a:srgbClr val="000000"/>
                </a:solidFill>
                <a:effectLst/>
                <a:latin typeface="Aptos Display" panose="020B0004020202020204" pitchFamily="34" charset="0"/>
                <a:ea typeface="Times New Roman" panose="02020603050405020304" pitchFamily="18" charset="0"/>
              </a:rPr>
              <a:t>of confidential information </a:t>
            </a:r>
            <a:r>
              <a:rPr lang="en-US" sz="1800" dirty="0">
                <a:solidFill>
                  <a:srgbClr val="000000"/>
                </a:solidFill>
                <a:effectLst/>
                <a:latin typeface="Aptos Display" panose="020B0004020202020204" pitchFamily="34" charset="0"/>
                <a:ea typeface="Times New Roman" panose="02020603050405020304" pitchFamily="18" charset="0"/>
              </a:rPr>
              <a:t>under NCSES-DRN24-028.</a:t>
            </a:r>
            <a:endParaRPr lang="en-US" dirty="0">
              <a:latin typeface="Aptos Display" panose="020B0004020202020204" pitchFamily="34" charset="0"/>
            </a:endParaRPr>
          </a:p>
        </p:txBody>
      </p:sp>
    </p:spTree>
    <p:extLst>
      <p:ext uri="{BB962C8B-B14F-4D97-AF65-F5344CB8AC3E}">
        <p14:creationId xmlns:p14="http://schemas.microsoft.com/office/powerpoint/2010/main" val="101631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dirty="0">
                <a:latin typeface="Aptos Display" panose="020B0004020202020204" pitchFamily="34" charset="0"/>
              </a:rPr>
              <a:t>Extend Statistical Practices to Linked Data</a:t>
            </a:r>
          </a:p>
        </p:txBody>
      </p:sp>
      <p:sp>
        <p:nvSpPr>
          <p:cNvPr id="4" name="Content Placeholder 3">
            <a:extLst>
              <a:ext uri="{FF2B5EF4-FFF2-40B4-BE49-F238E27FC236}">
                <a16:creationId xmlns:a16="http://schemas.microsoft.com/office/drawing/2014/main" id="{02C9E7C1-8096-C4DF-6DFB-A5DA6D63120C}"/>
              </a:ext>
            </a:extLst>
          </p:cNvPr>
          <p:cNvSpPr>
            <a:spLocks noGrp="1"/>
          </p:cNvSpPr>
          <p:nvPr>
            <p:ph idx="1"/>
          </p:nvPr>
        </p:nvSpPr>
        <p:spPr>
          <a:xfrm>
            <a:off x="609600" y="1523999"/>
            <a:ext cx="10972800" cy="4652963"/>
          </a:xfrm>
        </p:spPr>
        <p:txBody>
          <a:bodyPr>
            <a:normAutofit/>
          </a:bodyPr>
          <a:lstStyle/>
          <a:p>
            <a:r>
              <a:rPr lang="en-US">
                <a:latin typeface="Aptos Display" panose="020B0004020202020204" pitchFamily="34" charset="0"/>
              </a:rPr>
              <a:t>Nonresponse </a:t>
            </a:r>
            <a:r>
              <a:rPr lang="en-US" dirty="0">
                <a:latin typeface="Aptos Display" panose="020B0004020202020204" pitchFamily="34" charset="0"/>
              </a:rPr>
              <a:t>bias weighting adjustment</a:t>
            </a:r>
          </a:p>
          <a:p>
            <a:r>
              <a:rPr lang="en-US" dirty="0">
                <a:latin typeface="Aptos Display" panose="020B0004020202020204" pitchFamily="34" charset="0"/>
              </a:rPr>
              <a:t>Imputation for records with less certain link status</a:t>
            </a:r>
          </a:p>
          <a:p>
            <a:r>
              <a:rPr lang="en-US" dirty="0">
                <a:latin typeface="Aptos Display" panose="020B0004020202020204" pitchFamily="34" charset="0"/>
              </a:rPr>
              <a:t>Data quality measures</a:t>
            </a:r>
          </a:p>
          <a:p>
            <a:r>
              <a:rPr lang="en-US" dirty="0">
                <a:latin typeface="Aptos Display" panose="020B0004020202020204" pitchFamily="34" charset="0"/>
              </a:rPr>
              <a:t>Incorporate linkage errors into total survey errors</a:t>
            </a:r>
          </a:p>
          <a:p>
            <a:r>
              <a:rPr lang="en-US" dirty="0">
                <a:latin typeface="Aptos Display" panose="020B0004020202020204" pitchFamily="34" charset="0"/>
              </a:rPr>
              <a:t>Measures of fitness for use</a:t>
            </a:r>
          </a:p>
          <a:p>
            <a:endParaRPr lang="en-US" dirty="0"/>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51951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dirty="0">
                <a:latin typeface="Aptos Display" panose="020B0004020202020204" pitchFamily="34" charset="0"/>
              </a:rPr>
              <a:t>Planning for Production and Analysis</a:t>
            </a:r>
          </a:p>
        </p:txBody>
      </p:sp>
      <p:sp>
        <p:nvSpPr>
          <p:cNvPr id="4" name="Content Placeholder 3">
            <a:extLst>
              <a:ext uri="{FF2B5EF4-FFF2-40B4-BE49-F238E27FC236}">
                <a16:creationId xmlns:a16="http://schemas.microsoft.com/office/drawing/2014/main" id="{02C9E7C1-8096-C4DF-6DFB-A5DA6D63120C}"/>
              </a:ext>
            </a:extLst>
          </p:cNvPr>
          <p:cNvSpPr>
            <a:spLocks noGrp="1"/>
          </p:cNvSpPr>
          <p:nvPr>
            <p:ph idx="1"/>
          </p:nvPr>
        </p:nvSpPr>
        <p:spPr>
          <a:xfrm>
            <a:off x="609600" y="1523999"/>
            <a:ext cx="10972800" cy="4652963"/>
          </a:xfrm>
        </p:spPr>
        <p:txBody>
          <a:bodyPr>
            <a:normAutofit/>
          </a:bodyPr>
          <a:lstStyle/>
          <a:p>
            <a:r>
              <a:rPr lang="en-US" dirty="0"/>
              <a:t>Include</a:t>
            </a:r>
            <a:r>
              <a:rPr lang="en-US" dirty="0">
                <a:solidFill>
                  <a:srgbClr val="FF0000"/>
                </a:solidFill>
              </a:rPr>
              <a:t> </a:t>
            </a:r>
            <a:r>
              <a:rPr lang="en-US" dirty="0"/>
              <a:t>data product plan at early-stage planning</a:t>
            </a:r>
          </a:p>
          <a:p>
            <a:r>
              <a:rPr lang="en-US" dirty="0"/>
              <a:t>Design data product and use cases with data limitation in mind</a:t>
            </a:r>
          </a:p>
          <a:p>
            <a:r>
              <a:rPr lang="en-US" dirty="0"/>
              <a:t>Build a user-data developer feedback loop</a:t>
            </a:r>
          </a:p>
          <a:p>
            <a:r>
              <a:rPr lang="en-US" dirty="0"/>
              <a:t>Support continuing research</a:t>
            </a:r>
          </a:p>
          <a:p>
            <a:endParaRPr lang="en-US" dirty="0"/>
          </a:p>
          <a:p>
            <a:endParaRPr lang="en-US" dirty="0"/>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4233716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E01FB-7746-4AB8-BDF5-05EA557B4275}"/>
              </a:ext>
            </a:extLst>
          </p:cNvPr>
          <p:cNvSpPr>
            <a:spLocks noGrp="1"/>
          </p:cNvSpPr>
          <p:nvPr>
            <p:ph type="title" idx="4294967295"/>
          </p:nvPr>
        </p:nvSpPr>
        <p:spPr>
          <a:xfrm>
            <a:off x="1773238" y="2527300"/>
            <a:ext cx="9580562" cy="901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
                <a:srgbClr val="025695"/>
              </a:buClr>
              <a:buSzTx/>
              <a:buFont typeface="Arial" panose="020B0604020202020204" pitchFamily="34" charset="0"/>
              <a:buNone/>
              <a:tabLst/>
              <a:defRPr/>
            </a:pPr>
            <a:r>
              <a:rPr kumimoji="0" lang="en-US" sz="4400" b="1" i="0" u="none" strike="noStrike" kern="1200" cap="none" spc="0" normalizeH="0" baseline="0" noProof="0" dirty="0">
                <a:ln>
                  <a:noFill/>
                </a:ln>
                <a:solidFill>
                  <a:schemeClr val="tx1"/>
                </a:solidFill>
                <a:effectLst/>
                <a:uLnTx/>
                <a:uFillTx/>
                <a:latin typeface="Aptos Display" panose="020B0004020202020204" pitchFamily="34" charset="0"/>
                <a:ea typeface="+mn-ea"/>
              </a:rPr>
              <a:t>Thank you!</a:t>
            </a:r>
          </a:p>
        </p:txBody>
      </p:sp>
      <p:sp>
        <p:nvSpPr>
          <p:cNvPr id="4" name="Slide Number Placeholder 3">
            <a:extLst>
              <a:ext uri="{FF2B5EF4-FFF2-40B4-BE49-F238E27FC236}">
                <a16:creationId xmlns:a16="http://schemas.microsoft.com/office/drawing/2014/main" id="{10BEAC29-329A-4DC9-9DB9-B4D5F8482D1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8A7F6-AEDB-4ACB-B5FE-41C9859837FA}" type="slidenum">
              <a:rPr kumimoji="0" lang="en-US" sz="1200" b="0" i="0" u="none" strike="noStrike" kern="1200" cap="none" spc="0" normalizeH="0" baseline="0" noProof="0" smtClean="0">
                <a:ln>
                  <a:noFill/>
                </a:ln>
                <a:solidFill>
                  <a:prstClr val="black"/>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8991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0711E4-AB86-45B9-B103-B6ABF1598C84}"/>
              </a:ext>
            </a:extLst>
          </p:cNvPr>
          <p:cNvSpPr>
            <a:spLocks noGrp="1"/>
          </p:cNvSpPr>
          <p:nvPr>
            <p:ph type="sldNum" sz="quarter" idx="4"/>
          </p:nvPr>
        </p:nvSpPr>
        <p:spPr/>
        <p:txBody>
          <a:bodyPr/>
          <a:lstStyle/>
          <a:p>
            <a:fld id="{4E48A7F6-AEDB-4ACB-B5FE-41C9859837FA}" type="slidenum">
              <a:rPr lang="en-US" smtClean="0"/>
              <a:pPr/>
              <a:t>23</a:t>
            </a:fld>
            <a:endParaRPr lang="en-US"/>
          </a:p>
        </p:txBody>
      </p:sp>
      <p:sp>
        <p:nvSpPr>
          <p:cNvPr id="4" name="Content Placeholder 3">
            <a:extLst>
              <a:ext uri="{FF2B5EF4-FFF2-40B4-BE49-F238E27FC236}">
                <a16:creationId xmlns:a16="http://schemas.microsoft.com/office/drawing/2014/main" id="{BB4F171C-4DB4-43B7-9F3F-A8020A33C36E}"/>
              </a:ext>
            </a:extLst>
          </p:cNvPr>
          <p:cNvSpPr>
            <a:spLocks noGrp="1"/>
          </p:cNvSpPr>
          <p:nvPr>
            <p:ph sz="quarter" idx="10"/>
          </p:nvPr>
        </p:nvSpPr>
        <p:spPr/>
        <p:txBody>
          <a:bodyPr>
            <a:normAutofit/>
          </a:bodyPr>
          <a:lstStyle/>
          <a:p>
            <a:r>
              <a:rPr lang="en-US" dirty="0">
                <a:latin typeface="Arial" panose="020B0604020202020204" pitchFamily="34" charset="0"/>
              </a:rPr>
              <a:t>Wan-Ying Chang</a:t>
            </a:r>
            <a:r>
              <a:rPr lang="en-US" dirty="0">
                <a:latin typeface="Arial" panose="020B0604020202020204" pitchFamily="34" charset="0"/>
                <a:cs typeface="Arial" panose="020B0604020202020204" pitchFamily="34" charset="0"/>
              </a:rPr>
              <a:t> </a:t>
            </a:r>
            <a:r>
              <a:rPr lang="en-US" dirty="0">
                <a:latin typeface="Arial" panose="020B0604020202020204" pitchFamily="34" charset="0"/>
              </a:rPr>
              <a:t>wchang</a:t>
            </a: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@nsf.gov</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EC0FF92-4A5A-4CCE-8BB2-EB5476E9C8A8}"/>
              </a:ext>
            </a:extLst>
          </p:cNvPr>
          <p:cNvSpPr>
            <a:spLocks noGrp="1"/>
          </p:cNvSpPr>
          <p:nvPr>
            <p:ph type="title" idx="4294967295"/>
          </p:nvPr>
        </p:nvSpPr>
        <p:spPr>
          <a:xfrm>
            <a:off x="0" y="-628650"/>
            <a:ext cx="10515600" cy="628650"/>
          </a:xfrm>
        </p:spPr>
        <p:txBody>
          <a:bodyPr vert="horz" lIns="91440" tIns="45720" rIns="91440" bIns="45720" rtlCol="0" anchor="b">
            <a:normAutofit fontScale="90000"/>
          </a:bodyPr>
          <a:lstStyle/>
          <a:p>
            <a:r>
              <a:rPr lang="en-US" dirty="0">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345245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descr="Part of the National Science Foundation (NSF)&#10;Located within the Directorate for Social, Behavioral, and Economic Sciences (SBE)&#10;One of 13 principal federal &#10;statistical agencies&#10;Overseen by the U.S. Chief Statistician within the White House Office of Management and Budget (OMB)">
            <a:extLst>
              <a:ext uri="{FF2B5EF4-FFF2-40B4-BE49-F238E27FC236}">
                <a16:creationId xmlns:a16="http://schemas.microsoft.com/office/drawing/2014/main" id="{0FD1F0D0-BB80-EA22-3425-6101A78FD098}"/>
              </a:ext>
              <a:ext uri="{C183D7F6-B498-43B3-948B-1728B52AA6E4}">
                <adec:decorative xmlns:adec="http://schemas.microsoft.com/office/drawing/2017/decorative" val="0"/>
              </a:ext>
            </a:extLst>
          </p:cNvPr>
          <p:cNvGraphicFramePr>
            <a:graphicFrameLocks noGrp="1"/>
          </p:cNvGraphicFramePr>
          <p:nvPr>
            <p:ph sz="half" idx="1"/>
          </p:nvPr>
        </p:nvGraphicFramePr>
        <p:xfrm>
          <a:off x="609600" y="2036055"/>
          <a:ext cx="5410200"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9F7F4E25-A083-8732-C0E7-14537AE238AD}"/>
              </a:ext>
            </a:extLst>
          </p:cNvPr>
          <p:cNvSpPr>
            <a:spLocks noGrp="1"/>
          </p:cNvSpPr>
          <p:nvPr>
            <p:ph sz="half" idx="2"/>
          </p:nvPr>
        </p:nvSpPr>
        <p:spPr>
          <a:xfrm>
            <a:off x="6172200" y="2036626"/>
            <a:ext cx="5410200" cy="3685032"/>
          </a:xfrm>
        </p:spPr>
        <p:txBody>
          <a:bodyPr anchor="ctr">
            <a:normAutofit/>
          </a:bodyPr>
          <a:lstStyle/>
          <a:p>
            <a:pPr marL="0" indent="0">
              <a:lnSpc>
                <a:spcPct val="100000"/>
              </a:lnSpc>
              <a:spcAft>
                <a:spcPts val="600"/>
              </a:spcAft>
              <a:buNone/>
            </a:pPr>
            <a:r>
              <a:rPr lang="en-US" sz="2600" b="1" spc="150" dirty="0">
                <a:ea typeface="+mj-ea"/>
              </a:rPr>
              <a:t>MISSION</a:t>
            </a:r>
          </a:p>
          <a:p>
            <a:pPr marL="349250" lvl="1" indent="0">
              <a:lnSpc>
                <a:spcPct val="100000"/>
              </a:lnSpc>
              <a:buNone/>
            </a:pPr>
            <a:r>
              <a:rPr lang="en-US" sz="2400" dirty="0"/>
              <a:t>Produce policy relevant, policy  neutral </a:t>
            </a:r>
            <a:r>
              <a:rPr lang="en-US" sz="2400" b="1" dirty="0">
                <a:solidFill>
                  <a:schemeClr val="accent1"/>
                </a:solidFill>
              </a:rPr>
              <a:t>statistical information </a:t>
            </a:r>
            <a:r>
              <a:rPr lang="en-US" sz="2400" dirty="0"/>
              <a:t>on the </a:t>
            </a:r>
            <a:r>
              <a:rPr lang="en-US" sz="2400" b="1" dirty="0">
                <a:solidFill>
                  <a:schemeClr val="accent1"/>
                </a:solidFill>
              </a:rPr>
              <a:t>U.S. science and engineering enterprise</a:t>
            </a:r>
            <a:r>
              <a:rPr lang="en-US" sz="2400" dirty="0"/>
              <a:t>:</a:t>
            </a:r>
            <a:endParaRPr lang="en-US" dirty="0"/>
          </a:p>
          <a:p>
            <a:pPr lvl="2" fontAlgn="ctr">
              <a:lnSpc>
                <a:spcPct val="100000"/>
              </a:lnSpc>
              <a:spcBef>
                <a:spcPts val="600"/>
              </a:spcBef>
              <a:buFont typeface="Arial" panose="020B0604020202020204" pitchFamily="34" charset="0"/>
              <a:buChar char="•"/>
            </a:pPr>
            <a:r>
              <a:rPr lang="en-US" sz="2000" dirty="0">
                <a:effectLst/>
                <a:latin typeface="Calibri" panose="020F0502020204030204" pitchFamily="34" charset="0"/>
              </a:rPr>
              <a:t>Research and development</a:t>
            </a:r>
          </a:p>
          <a:p>
            <a:pPr lvl="2" fontAlgn="ctr">
              <a:lnSpc>
                <a:spcPct val="100000"/>
              </a:lnSpc>
              <a:spcBef>
                <a:spcPts val="0"/>
              </a:spcBef>
              <a:buFont typeface="Arial" panose="020B0604020202020204" pitchFamily="34" charset="0"/>
              <a:buChar char="•"/>
            </a:pPr>
            <a:r>
              <a:rPr lang="en-US" sz="2000" dirty="0">
                <a:effectLst/>
                <a:latin typeface="Calibri" panose="020F0502020204030204" pitchFamily="34" charset="0"/>
              </a:rPr>
              <a:t>Science and engineering workforce</a:t>
            </a:r>
          </a:p>
          <a:p>
            <a:pPr lvl="2" fontAlgn="ctr">
              <a:lnSpc>
                <a:spcPct val="100000"/>
              </a:lnSpc>
              <a:spcBef>
                <a:spcPts val="0"/>
              </a:spcBef>
              <a:buFont typeface="Arial" panose="020B0604020202020204" pitchFamily="34" charset="0"/>
              <a:buChar char="•"/>
            </a:pPr>
            <a:r>
              <a:rPr lang="en-US" sz="2000" dirty="0">
                <a:effectLst/>
                <a:latin typeface="Calibri" panose="020F0502020204030204" pitchFamily="34" charset="0"/>
              </a:rPr>
              <a:t>U.S. competitiveness in STEM</a:t>
            </a:r>
          </a:p>
          <a:p>
            <a:pPr lvl="2" fontAlgn="ctr">
              <a:lnSpc>
                <a:spcPct val="100000"/>
              </a:lnSpc>
              <a:spcBef>
                <a:spcPts val="0"/>
              </a:spcBef>
              <a:buFont typeface="Arial" panose="020B0604020202020204" pitchFamily="34" charset="0"/>
              <a:buChar char="•"/>
            </a:pPr>
            <a:r>
              <a:rPr lang="en-US" sz="2000" dirty="0">
                <a:effectLst/>
                <a:latin typeface="Calibri" panose="020F0502020204030204" pitchFamily="34" charset="0"/>
              </a:rPr>
              <a:t>STEM education in the United States</a:t>
            </a:r>
          </a:p>
        </p:txBody>
      </p:sp>
      <p:sp>
        <p:nvSpPr>
          <p:cNvPr id="4" name="Slide Number Placeholder 3">
            <a:extLst>
              <a:ext uri="{FF2B5EF4-FFF2-40B4-BE49-F238E27FC236}">
                <a16:creationId xmlns:a16="http://schemas.microsoft.com/office/drawing/2014/main" id="{C90509AC-9498-ACD7-E88A-7FA71D71C69B}"/>
              </a:ext>
            </a:extLst>
          </p:cNvPr>
          <p:cNvSpPr>
            <a:spLocks noGrp="1"/>
          </p:cNvSpPr>
          <p:nvPr>
            <p:ph type="sldNum" sz="quarter" idx="4"/>
          </p:nvPr>
        </p:nvSpPr>
        <p:spPr/>
        <p:txBody>
          <a:bodyPr/>
          <a:lstStyle/>
          <a:p>
            <a:fld id="{4E48A7F6-AEDB-4ACB-B5FE-41C9859837FA}" type="slidenum">
              <a:rPr lang="en-US" smtClean="0"/>
              <a:pPr/>
              <a:t>3</a:t>
            </a:fld>
            <a:endParaRPr lang="en-US"/>
          </a:p>
        </p:txBody>
      </p:sp>
      <p:sp>
        <p:nvSpPr>
          <p:cNvPr id="5" name="Title 4">
            <a:extLst>
              <a:ext uri="{FF2B5EF4-FFF2-40B4-BE49-F238E27FC236}">
                <a16:creationId xmlns:a16="http://schemas.microsoft.com/office/drawing/2014/main" id="{1FC3E6AC-3C57-A4CF-3ADF-27516D8D8608}"/>
              </a:ext>
            </a:extLst>
          </p:cNvPr>
          <p:cNvSpPr>
            <a:spLocks noGrp="1"/>
          </p:cNvSpPr>
          <p:nvPr>
            <p:ph type="title"/>
          </p:nvPr>
        </p:nvSpPr>
        <p:spPr/>
        <p:txBody>
          <a:bodyPr anchor="b">
            <a:noAutofit/>
          </a:bodyPr>
          <a:lstStyle/>
          <a:p>
            <a:pPr>
              <a:lnSpc>
                <a:spcPct val="100000"/>
              </a:lnSpc>
            </a:pPr>
            <a:r>
              <a:rPr lang="en-US" sz="3000" dirty="0"/>
              <a:t>National Center for Science and Engineering Statistics</a:t>
            </a:r>
            <a:br>
              <a:rPr lang="en-US" sz="2800" dirty="0"/>
            </a:br>
            <a:r>
              <a:rPr lang="en-US" sz="2000" b="0" spc="150" dirty="0"/>
              <a:t>Measuring America’s progress in science, technology, and innovation</a:t>
            </a:r>
            <a:endParaRPr lang="en-US" sz="2800" b="0" spc="150" dirty="0"/>
          </a:p>
        </p:txBody>
      </p:sp>
    </p:spTree>
    <p:extLst>
      <p:ext uri="{BB962C8B-B14F-4D97-AF65-F5344CB8AC3E}">
        <p14:creationId xmlns:p14="http://schemas.microsoft.com/office/powerpoint/2010/main" val="56396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dirty="0">
                <a:latin typeface="Aptos Display" panose="020B0004020202020204" pitchFamily="34" charset="0"/>
              </a:rPr>
              <a:t>Outline</a:t>
            </a:r>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A87969F7-75D6-4F43-491F-E1AE1922092B}"/>
              </a:ext>
            </a:extLst>
          </p:cNvPr>
          <p:cNvSpPr txBox="1"/>
          <p:nvPr/>
        </p:nvSpPr>
        <p:spPr>
          <a:xfrm>
            <a:off x="609600" y="1202076"/>
            <a:ext cx="10894031" cy="2954655"/>
          </a:xfrm>
          <a:prstGeom prst="rect">
            <a:avLst/>
          </a:prstGeom>
          <a:noFill/>
        </p:spPr>
        <p:txBody>
          <a:bodyPr wrap="square" rtlCol="0">
            <a:spAutoFit/>
          </a:bodyPr>
          <a:lstStyle/>
          <a:p>
            <a:pPr marL="285750" indent="-285750">
              <a:buFont typeface="Wingdings" panose="05000000000000000000" pitchFamily="2" charset="2"/>
              <a:buChar char="§"/>
            </a:pPr>
            <a:r>
              <a:rPr lang="en-US" sz="2800" dirty="0">
                <a:latin typeface="Aptos Display" panose="020B0004020202020204" pitchFamily="34" charset="0"/>
              </a:rPr>
              <a:t>Survey design, operation, and efficiency</a:t>
            </a:r>
          </a:p>
          <a:p>
            <a:pPr marL="285750" indent="-285750">
              <a:buFont typeface="Wingdings" panose="05000000000000000000" pitchFamily="2" charset="2"/>
              <a:buChar char="§"/>
            </a:pPr>
            <a:r>
              <a:rPr lang="en-US" sz="2800" dirty="0">
                <a:latin typeface="Aptos Display" panose="020B0004020202020204" pitchFamily="34" charset="0"/>
              </a:rPr>
              <a:t>The journey to data linkage </a:t>
            </a:r>
          </a:p>
          <a:p>
            <a:pPr marL="800100" lvl="1" indent="-342900">
              <a:buFontTx/>
              <a:buChar char="-"/>
            </a:pPr>
            <a:r>
              <a:rPr lang="en-US" sz="2800" dirty="0">
                <a:latin typeface="Aptos Display" panose="020B0004020202020204" pitchFamily="34" charset="0"/>
              </a:rPr>
              <a:t>Excitement and challenges at the start</a:t>
            </a:r>
          </a:p>
          <a:p>
            <a:pPr marL="800100" lvl="1" indent="-342900">
              <a:buFontTx/>
              <a:buChar char="-"/>
            </a:pPr>
            <a:r>
              <a:rPr lang="en-US" sz="2800" dirty="0">
                <a:latin typeface="Aptos Display" panose="020B0004020202020204" pitchFamily="34" charset="0"/>
              </a:rPr>
              <a:t>Findings from linked data</a:t>
            </a:r>
          </a:p>
          <a:p>
            <a:pPr marL="800100" lvl="1" indent="-342900">
              <a:buFontTx/>
              <a:buChar char="-"/>
            </a:pPr>
            <a:r>
              <a:rPr lang="en-US" sz="2800" dirty="0">
                <a:latin typeface="Aptos Display" panose="020B0004020202020204" pitchFamily="34" charset="0"/>
              </a:rPr>
              <a:t>Where are we now</a:t>
            </a:r>
          </a:p>
          <a:p>
            <a:pPr marL="285750" indent="-285750">
              <a:buFont typeface="Wingdings" panose="05000000000000000000" pitchFamily="2" charset="2"/>
              <a:buChar char="§"/>
            </a:pPr>
            <a:r>
              <a:rPr lang="en-US" sz="2800" dirty="0">
                <a:latin typeface="Aptos Display" panose="020B0004020202020204" pitchFamily="34" charset="0"/>
              </a:rPr>
              <a:t>Integrate data linkage into survey design</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87731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dirty="0">
                <a:latin typeface="Aptos Display" panose="020B0004020202020204" pitchFamily="34" charset="0"/>
              </a:rPr>
              <a:t>Life Cycle of a Federal Survey</a:t>
            </a:r>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3C282184-58C1-69CD-BB5F-23BE9F16EBE8}"/>
              </a:ext>
            </a:extLst>
          </p:cNvPr>
          <p:cNvSpPr txBox="1"/>
          <p:nvPr/>
        </p:nvSpPr>
        <p:spPr>
          <a:xfrm>
            <a:off x="8774863" y="1432202"/>
            <a:ext cx="2429955"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Display" panose="020B0004020202020204" pitchFamily="34" charset="0"/>
              </a:rPr>
              <a:t>Stakeholder input </a:t>
            </a:r>
          </a:p>
          <a:p>
            <a:pPr marL="285750" indent="-285750">
              <a:buFont typeface="Arial" panose="020B0604020202020204" pitchFamily="34" charset="0"/>
              <a:buChar char="•"/>
            </a:pPr>
            <a:r>
              <a:rPr lang="en-US" dirty="0">
                <a:latin typeface="Aptos Display" panose="020B0004020202020204" pitchFamily="34" charset="0"/>
              </a:rPr>
              <a:t>Content design</a:t>
            </a:r>
          </a:p>
          <a:p>
            <a:pPr marL="285750" indent="-285750">
              <a:buFont typeface="Arial" panose="020B0604020202020204" pitchFamily="34" charset="0"/>
              <a:buChar char="•"/>
            </a:pPr>
            <a:r>
              <a:rPr lang="en-US" dirty="0">
                <a:latin typeface="Aptos Display" panose="020B0004020202020204" pitchFamily="34" charset="0"/>
              </a:rPr>
              <a:t>Questionnaire design</a:t>
            </a:r>
          </a:p>
          <a:p>
            <a:pPr marL="285750" indent="-285750">
              <a:buFont typeface="Arial" panose="020B0604020202020204" pitchFamily="34" charset="0"/>
              <a:buChar char="•"/>
            </a:pPr>
            <a:r>
              <a:rPr lang="en-US" dirty="0">
                <a:latin typeface="Aptos Display" panose="020B0004020202020204" pitchFamily="34" charset="0"/>
              </a:rPr>
              <a:t>Cognitive testing</a:t>
            </a:r>
          </a:p>
          <a:p>
            <a:pPr marL="285750" indent="-285750">
              <a:buFont typeface="Arial" panose="020B0604020202020204" pitchFamily="34" charset="0"/>
              <a:buChar char="•"/>
            </a:pPr>
            <a:r>
              <a:rPr lang="en-US" dirty="0">
                <a:latin typeface="Aptos Display" panose="020B0004020202020204" pitchFamily="34" charset="0"/>
              </a:rPr>
              <a:t>Instrument building</a:t>
            </a:r>
          </a:p>
          <a:p>
            <a:pPr marL="285750" indent="-285750">
              <a:buFont typeface="Arial" panose="020B0604020202020204" pitchFamily="34" charset="0"/>
              <a:buChar char="•"/>
            </a:pPr>
            <a:r>
              <a:rPr lang="en-US" dirty="0">
                <a:latin typeface="Aptos Display" panose="020B0004020202020204" pitchFamily="34" charset="0"/>
              </a:rPr>
              <a:t>Frame construction</a:t>
            </a:r>
          </a:p>
          <a:p>
            <a:pPr marL="285750" indent="-285750">
              <a:buFont typeface="Arial" panose="020B0604020202020204" pitchFamily="34" charset="0"/>
              <a:buChar char="•"/>
            </a:pPr>
            <a:r>
              <a:rPr lang="en-US" dirty="0">
                <a:latin typeface="Aptos Display" panose="020B0004020202020204" pitchFamily="34" charset="0"/>
              </a:rPr>
              <a:t>Sample design </a:t>
            </a:r>
          </a:p>
        </p:txBody>
      </p:sp>
      <p:sp>
        <p:nvSpPr>
          <p:cNvPr id="24" name="TextBox 23">
            <a:extLst>
              <a:ext uri="{FF2B5EF4-FFF2-40B4-BE49-F238E27FC236}">
                <a16:creationId xmlns:a16="http://schemas.microsoft.com/office/drawing/2014/main" id="{57D54061-90CD-D409-08E2-7D797D722C7D}"/>
              </a:ext>
            </a:extLst>
          </p:cNvPr>
          <p:cNvSpPr txBox="1"/>
          <p:nvPr/>
        </p:nvSpPr>
        <p:spPr>
          <a:xfrm>
            <a:off x="3203136" y="5343555"/>
            <a:ext cx="5785725"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Display" panose="020B0004020202020204" pitchFamily="34" charset="0"/>
              </a:rPr>
              <a:t>Contact protocol; incentive plan; adaptive design</a:t>
            </a:r>
          </a:p>
          <a:p>
            <a:pPr marL="285750" indent="-285750">
              <a:buFont typeface="Arial" panose="020B0604020202020204" pitchFamily="34" charset="0"/>
              <a:buChar char="•"/>
            </a:pPr>
            <a:r>
              <a:rPr lang="en-US" dirty="0">
                <a:latin typeface="Aptos Display" panose="020B0004020202020204" pitchFamily="34" charset="0"/>
              </a:rPr>
              <a:t>Data entry; coding; editing; imputation of missing item</a:t>
            </a:r>
          </a:p>
          <a:p>
            <a:pPr marL="285750" indent="-285750">
              <a:buFont typeface="Arial" panose="020B0604020202020204" pitchFamily="34" charset="0"/>
              <a:buChar char="•"/>
            </a:pPr>
            <a:r>
              <a:rPr lang="en-US" dirty="0">
                <a:latin typeface="Aptos Display" panose="020B0004020202020204" pitchFamily="34" charset="0"/>
              </a:rPr>
              <a:t>Nonresponse weighting adjustment; variance estimation</a:t>
            </a:r>
          </a:p>
        </p:txBody>
      </p:sp>
      <p:sp>
        <p:nvSpPr>
          <p:cNvPr id="27" name="TextBox 26">
            <a:extLst>
              <a:ext uri="{FF2B5EF4-FFF2-40B4-BE49-F238E27FC236}">
                <a16:creationId xmlns:a16="http://schemas.microsoft.com/office/drawing/2014/main" id="{ADB64C9B-4DFB-8500-CF33-D6A8D098B74F}"/>
              </a:ext>
            </a:extLst>
          </p:cNvPr>
          <p:cNvSpPr txBox="1"/>
          <p:nvPr/>
        </p:nvSpPr>
        <p:spPr>
          <a:xfrm>
            <a:off x="1051775" y="1432202"/>
            <a:ext cx="2894687"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Display" panose="020B0004020202020204" pitchFamily="34" charset="0"/>
              </a:rPr>
              <a:t>Information products: reports, data tables, data tools, microdata </a:t>
            </a:r>
          </a:p>
          <a:p>
            <a:pPr marL="285750" indent="-285750">
              <a:buFont typeface="Arial" panose="020B0604020202020204" pitchFamily="34" charset="0"/>
              <a:buChar char="•"/>
            </a:pPr>
            <a:r>
              <a:rPr lang="en-US" dirty="0">
                <a:latin typeface="Aptos Display" panose="020B0004020202020204" pitchFamily="34" charset="0"/>
              </a:rPr>
              <a:t>Data user support</a:t>
            </a:r>
          </a:p>
          <a:p>
            <a:pPr marL="285750" indent="-285750">
              <a:buFont typeface="Arial" panose="020B0604020202020204" pitchFamily="34" charset="0"/>
              <a:buChar char="•"/>
            </a:pPr>
            <a:r>
              <a:rPr lang="en-US" dirty="0">
                <a:latin typeface="Aptos Display" panose="020B0004020202020204" pitchFamily="34" charset="0"/>
              </a:rPr>
              <a:t>Outreach</a:t>
            </a:r>
          </a:p>
        </p:txBody>
      </p:sp>
      <p:graphicFrame>
        <p:nvGraphicFramePr>
          <p:cNvPr id="40" name="Diagram 39">
            <a:extLst>
              <a:ext uri="{FF2B5EF4-FFF2-40B4-BE49-F238E27FC236}">
                <a16:creationId xmlns:a16="http://schemas.microsoft.com/office/drawing/2014/main" id="{2208AEDF-BE41-1248-4142-08C3BA5D9DB2}"/>
              </a:ext>
            </a:extLst>
          </p:cNvPr>
          <p:cNvGraphicFramePr/>
          <p:nvPr>
            <p:extLst>
              <p:ext uri="{D42A27DB-BD31-4B8C-83A1-F6EECF244321}">
                <p14:modId xmlns:p14="http://schemas.microsoft.com/office/powerpoint/2010/main" val="2996100954"/>
              </p:ext>
            </p:extLst>
          </p:nvPr>
        </p:nvGraphicFramePr>
        <p:xfrm>
          <a:off x="3574555" y="1082665"/>
          <a:ext cx="5042888" cy="4371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90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7A5FD6-4F98-3BF4-95C5-B6E82FCDBB43}"/>
              </a:ext>
            </a:extLst>
          </p:cNvPr>
          <p:cNvSpPr>
            <a:spLocks noGrp="1"/>
          </p:cNvSpPr>
          <p:nvPr>
            <p:ph type="title"/>
          </p:nvPr>
        </p:nvSpPr>
        <p:spPr/>
        <p:txBody>
          <a:bodyPr anchor="b">
            <a:noAutofit/>
          </a:bodyPr>
          <a:lstStyle/>
          <a:p>
            <a:pPr>
              <a:lnSpc>
                <a:spcPct val="100000"/>
              </a:lnSpc>
            </a:pPr>
            <a:r>
              <a:rPr lang="en-US" dirty="0">
                <a:latin typeface="Aptos Display" panose="020B0004020202020204" pitchFamily="34" charset="0"/>
              </a:rPr>
              <a:t>Improve Survey Efficiency: Follow the Well-Oiled Machine or Innovate?</a:t>
            </a:r>
          </a:p>
        </p:txBody>
      </p:sp>
      <p:sp>
        <p:nvSpPr>
          <p:cNvPr id="4" name="Slide Number Placeholder 3">
            <a:extLst>
              <a:ext uri="{FF2B5EF4-FFF2-40B4-BE49-F238E27FC236}">
                <a16:creationId xmlns:a16="http://schemas.microsoft.com/office/drawing/2014/main" id="{21A25E37-6B60-D684-EF94-65E0E487873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8A7F6-AEDB-4ACB-B5FE-41C9859837FA}"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pic>
        <p:nvPicPr>
          <p:cNvPr id="11" name="Picture 2" descr="The product life cycle">
            <a:extLst>
              <a:ext uri="{FF2B5EF4-FFF2-40B4-BE49-F238E27FC236}">
                <a16:creationId xmlns:a16="http://schemas.microsoft.com/office/drawing/2014/main" id="{656B8BA8-49AD-1671-1DBB-508AB8137C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87" t="8372" r="17868"/>
          <a:stretch/>
        </p:blipFill>
        <p:spPr bwMode="auto">
          <a:xfrm>
            <a:off x="836706" y="2301498"/>
            <a:ext cx="5736033" cy="34222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3D036C-F323-00DF-1127-C19027E6DA41}"/>
              </a:ext>
            </a:extLst>
          </p:cNvPr>
          <p:cNvSpPr txBox="1"/>
          <p:nvPr/>
        </p:nvSpPr>
        <p:spPr>
          <a:xfrm>
            <a:off x="7180749" y="2221187"/>
            <a:ext cx="4452321" cy="2862322"/>
          </a:xfrm>
          <a:prstGeom prst="rect">
            <a:avLst/>
          </a:prstGeom>
          <a:noFill/>
        </p:spPr>
        <p:txBody>
          <a:bodyPr wrap="square" rtlCol="0">
            <a:spAutoFit/>
          </a:bodyPr>
          <a:lstStyle/>
          <a:p>
            <a:r>
              <a:rPr lang="en-US" sz="2000" dirty="0">
                <a:latin typeface="Aptos Display" panose="020B0004020202020204" pitchFamily="34" charset="0"/>
              </a:rPr>
              <a:t>Like commercial products, the value of a long-running survey may decrease over time. It is critical to build a process for timely updates of survey products to maintain its relevance. </a:t>
            </a:r>
          </a:p>
          <a:p>
            <a:endParaRPr lang="en-US" sz="2000" dirty="0">
              <a:latin typeface="Aptos Display" panose="020B0004020202020204" pitchFamily="34" charset="0"/>
            </a:endParaRPr>
          </a:p>
          <a:p>
            <a:r>
              <a:rPr lang="en-US" sz="2000" dirty="0">
                <a:latin typeface="Aptos Display" panose="020B0004020202020204" pitchFamily="34" charset="0"/>
              </a:rPr>
              <a:t>Is the traditional data collection method still the most efficient choice?</a:t>
            </a:r>
          </a:p>
          <a:p>
            <a:endParaRPr lang="en-US" sz="2000" dirty="0"/>
          </a:p>
        </p:txBody>
      </p:sp>
      <p:sp>
        <p:nvSpPr>
          <p:cNvPr id="2" name="TextBox 1">
            <a:extLst>
              <a:ext uri="{FF2B5EF4-FFF2-40B4-BE49-F238E27FC236}">
                <a16:creationId xmlns:a16="http://schemas.microsoft.com/office/drawing/2014/main" id="{BFDCFCEB-5A83-8A8C-7485-AEAC58212F4C}"/>
              </a:ext>
            </a:extLst>
          </p:cNvPr>
          <p:cNvSpPr txBox="1"/>
          <p:nvPr/>
        </p:nvSpPr>
        <p:spPr>
          <a:xfrm>
            <a:off x="558930" y="3413441"/>
            <a:ext cx="400110" cy="885656"/>
          </a:xfrm>
          <a:prstGeom prst="rect">
            <a:avLst/>
          </a:prstGeom>
          <a:noFill/>
        </p:spPr>
        <p:txBody>
          <a:bodyPr vert="vert270" wrap="square" rtlCol="0">
            <a:spAutoFit/>
          </a:bodyPr>
          <a:lstStyle/>
          <a:p>
            <a:r>
              <a:rPr lang="en-US" sz="1400" b="1" dirty="0"/>
              <a:t>VALUE</a:t>
            </a:r>
          </a:p>
        </p:txBody>
      </p:sp>
      <p:sp>
        <p:nvSpPr>
          <p:cNvPr id="3" name="TextBox 2">
            <a:extLst>
              <a:ext uri="{FF2B5EF4-FFF2-40B4-BE49-F238E27FC236}">
                <a16:creationId xmlns:a16="http://schemas.microsoft.com/office/drawing/2014/main" id="{D8F0DA18-FDEC-2385-8269-8523F096C888}"/>
              </a:ext>
            </a:extLst>
          </p:cNvPr>
          <p:cNvSpPr txBox="1"/>
          <p:nvPr/>
        </p:nvSpPr>
        <p:spPr>
          <a:xfrm>
            <a:off x="2267254" y="1891615"/>
            <a:ext cx="2874935" cy="307777"/>
          </a:xfrm>
          <a:prstGeom prst="rect">
            <a:avLst/>
          </a:prstGeom>
          <a:noFill/>
        </p:spPr>
        <p:txBody>
          <a:bodyPr wrap="square" rtlCol="0">
            <a:spAutoFit/>
          </a:bodyPr>
          <a:lstStyle/>
          <a:p>
            <a:r>
              <a:rPr lang="en-US" sz="1400" b="1" dirty="0"/>
              <a:t>Commercial product life cycle</a:t>
            </a:r>
          </a:p>
        </p:txBody>
      </p:sp>
    </p:spTree>
    <p:extLst>
      <p:ext uri="{BB962C8B-B14F-4D97-AF65-F5344CB8AC3E}">
        <p14:creationId xmlns:p14="http://schemas.microsoft.com/office/powerpoint/2010/main" val="333612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1F0B3-A41F-4A75-8A9C-3272E8A7AF4A}"/>
              </a:ext>
            </a:extLst>
          </p:cNvPr>
          <p:cNvSpPr>
            <a:spLocks noGrp="1"/>
          </p:cNvSpPr>
          <p:nvPr>
            <p:ph type="title"/>
          </p:nvPr>
        </p:nvSpPr>
        <p:spPr/>
        <p:txBody>
          <a:bodyPr/>
          <a:lstStyle/>
          <a:p>
            <a:r>
              <a:rPr lang="en-US" dirty="0">
                <a:latin typeface="Aptos Display" panose="020B0004020202020204" pitchFamily="34" charset="0"/>
              </a:rPr>
              <a:t>Data Linkage Is a New Design Option</a:t>
            </a:r>
          </a:p>
        </p:txBody>
      </p:sp>
      <p:sp>
        <p:nvSpPr>
          <p:cNvPr id="4" name="Content Placeholder 3">
            <a:extLst>
              <a:ext uri="{FF2B5EF4-FFF2-40B4-BE49-F238E27FC236}">
                <a16:creationId xmlns:a16="http://schemas.microsoft.com/office/drawing/2014/main" id="{02C9E7C1-8096-C4DF-6DFB-A5DA6D63120C}"/>
              </a:ext>
            </a:extLst>
          </p:cNvPr>
          <p:cNvSpPr>
            <a:spLocks noGrp="1"/>
          </p:cNvSpPr>
          <p:nvPr>
            <p:ph idx="1"/>
          </p:nvPr>
        </p:nvSpPr>
        <p:spPr>
          <a:xfrm>
            <a:off x="609600" y="1348623"/>
            <a:ext cx="10972800" cy="4652963"/>
          </a:xfrm>
        </p:spPr>
        <p:txBody>
          <a:bodyPr>
            <a:normAutofit/>
          </a:bodyPr>
          <a:lstStyle/>
          <a:p>
            <a:pPr marL="0" indent="0">
              <a:buNone/>
            </a:pPr>
            <a:r>
              <a:rPr lang="en-US" sz="2800" dirty="0">
                <a:latin typeface="Aptos Display" panose="020B0004020202020204" pitchFamily="34" charset="0"/>
              </a:rPr>
              <a:t>Assuming high-quality data linkage is achievable, data linking becomes a new way of collecting data with benefits of the following:</a:t>
            </a:r>
          </a:p>
          <a:p>
            <a:pPr lvl="1">
              <a:buFont typeface="Arial" panose="020B0604020202020204" pitchFamily="34" charset="0"/>
              <a:buChar char="•"/>
            </a:pPr>
            <a:r>
              <a:rPr lang="en-US" dirty="0">
                <a:latin typeface="Aptos Display" panose="020B0004020202020204" pitchFamily="34" charset="0"/>
              </a:rPr>
              <a:t>Lowering survey cost</a:t>
            </a:r>
          </a:p>
          <a:p>
            <a:pPr lvl="1">
              <a:buFont typeface="Arial" panose="020B0604020202020204" pitchFamily="34" charset="0"/>
              <a:buChar char="•"/>
            </a:pPr>
            <a:r>
              <a:rPr lang="en-US" dirty="0">
                <a:latin typeface="Aptos Display" panose="020B0004020202020204" pitchFamily="34" charset="0"/>
              </a:rPr>
              <a:t>Reducing response burden</a:t>
            </a:r>
          </a:p>
          <a:p>
            <a:pPr lvl="1">
              <a:buFont typeface="Arial" panose="020B0604020202020204" pitchFamily="34" charset="0"/>
              <a:buChar char="•"/>
            </a:pPr>
            <a:r>
              <a:rPr lang="en-US" dirty="0">
                <a:latin typeface="Aptos Display" panose="020B0004020202020204" pitchFamily="34" charset="0"/>
              </a:rPr>
              <a:t>Avoiding reporting error</a:t>
            </a:r>
          </a:p>
          <a:p>
            <a:pPr lvl="1">
              <a:buFont typeface="Arial" panose="020B0604020202020204" pitchFamily="34" charset="0"/>
              <a:buChar char="•"/>
            </a:pPr>
            <a:r>
              <a:rPr lang="en-US" dirty="0">
                <a:latin typeface="Aptos Display" panose="020B0004020202020204" pitchFamily="34" charset="0"/>
              </a:rPr>
              <a:t>Including richer and more granular data</a:t>
            </a:r>
          </a:p>
          <a:p>
            <a:pPr lvl="1">
              <a:buFont typeface="Arial" panose="020B0604020202020204" pitchFamily="34" charset="0"/>
              <a:buChar char="•"/>
            </a:pPr>
            <a:r>
              <a:rPr lang="en-US" dirty="0">
                <a:latin typeface="Aptos Display" panose="020B0004020202020204" pitchFamily="34" charset="0"/>
              </a:rPr>
              <a:t>Acquiring more timely data</a:t>
            </a:r>
          </a:p>
          <a:p>
            <a:pPr lvl="1">
              <a:buFont typeface="Arial" panose="020B0604020202020204" pitchFamily="34" charset="0"/>
              <a:buChar char="•"/>
            </a:pPr>
            <a:r>
              <a:rPr lang="en-US" dirty="0">
                <a:latin typeface="Aptos Display" panose="020B0004020202020204" pitchFamily="34" charset="0"/>
              </a:rPr>
              <a:t>Directing survey design to collect data not available elsewhere</a:t>
            </a:r>
          </a:p>
          <a:p>
            <a:pPr lvl="1">
              <a:buFont typeface="Arial" panose="020B0604020202020204" pitchFamily="34" charset="0"/>
              <a:buChar char="•"/>
            </a:pPr>
            <a:endParaRPr lang="en-US" sz="2600" dirty="0">
              <a:latin typeface="Aptos Display" panose="020B0004020202020204" pitchFamily="34" charset="0"/>
            </a:endParaRPr>
          </a:p>
          <a:p>
            <a:pPr marL="0" indent="0">
              <a:buNone/>
            </a:pPr>
            <a:endParaRPr lang="en-US" dirty="0">
              <a:latin typeface="Aptos Display" panose="020B0004020202020204" pitchFamily="34" charset="0"/>
            </a:endParaRPr>
          </a:p>
          <a:p>
            <a:pPr lvl="1"/>
            <a:endParaRPr lang="en-US" dirty="0"/>
          </a:p>
          <a:p>
            <a:pPr marL="0" indent="0">
              <a:buNone/>
            </a:pPr>
            <a:endParaRPr lang="en-US" dirty="0"/>
          </a:p>
          <a:p>
            <a:endParaRPr lang="en-US" dirty="0"/>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56B66FEA-A4D7-D2DD-B651-F40EF4AFFF4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6A2AC-8F81-45BB-95C4-74378AFD43C4}"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194146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D56A8-9987-8551-AD21-FCD16538FC0F}"/>
              </a:ext>
            </a:extLst>
          </p:cNvPr>
          <p:cNvSpPr>
            <a:spLocks noGrp="1"/>
          </p:cNvSpPr>
          <p:nvPr>
            <p:ph type="sldNum" sz="quarter" idx="4"/>
          </p:nvPr>
        </p:nvSpPr>
        <p:spPr/>
        <p:txBody>
          <a:bodyPr/>
          <a:lstStyle/>
          <a:p>
            <a:fld id="{4E48A7F6-AEDB-4ACB-B5FE-41C9859837FA}" type="slidenum">
              <a:rPr lang="en-US" smtClean="0"/>
              <a:pPr/>
              <a:t>8</a:t>
            </a:fld>
            <a:endParaRPr lang="en-US"/>
          </a:p>
        </p:txBody>
      </p:sp>
      <p:sp>
        <p:nvSpPr>
          <p:cNvPr id="2" name="Content Placeholder 1">
            <a:extLst>
              <a:ext uri="{FF2B5EF4-FFF2-40B4-BE49-F238E27FC236}">
                <a16:creationId xmlns:a16="http://schemas.microsoft.com/office/drawing/2014/main" id="{566D4F3B-9629-F3D6-0BC2-72F7DC4084D5}"/>
              </a:ext>
            </a:extLst>
          </p:cNvPr>
          <p:cNvSpPr>
            <a:spLocks noGrp="1"/>
          </p:cNvSpPr>
          <p:nvPr>
            <p:ph type="title" idx="4294967295"/>
          </p:nvPr>
        </p:nvSpPr>
        <p:spPr>
          <a:xfrm>
            <a:off x="2611438" y="2416175"/>
            <a:ext cx="9580562" cy="795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ts val="0"/>
              </a:spcBef>
              <a:spcAft>
                <a:spcPts val="0"/>
              </a:spcAft>
              <a:buClr>
                <a:srgbClr val="025695"/>
              </a:buClr>
              <a:buSzTx/>
              <a:buFont typeface="Arial" panose="020B0604020202020204" pitchFamily="34" charset="0"/>
              <a:buNone/>
              <a:tabLst/>
              <a:defRPr/>
            </a:pPr>
            <a:r>
              <a:rPr lang="en-US" sz="4400" b="1" dirty="0">
                <a:latin typeface="Aptos Display" panose="020B0004020202020204" pitchFamily="34" charset="0"/>
                <a:ea typeface="+mn-ea"/>
              </a:rPr>
              <a:t>The Journey to Data </a:t>
            </a:r>
            <a:r>
              <a:rPr lang="en-US" sz="4400" dirty="0">
                <a:latin typeface="Aptos Display" panose="020B0004020202020204" pitchFamily="34" charset="0"/>
                <a:ea typeface="+mn-ea"/>
              </a:rPr>
              <a:t>L</a:t>
            </a:r>
            <a:r>
              <a:rPr lang="en-US" sz="4400" b="1" dirty="0">
                <a:latin typeface="Aptos Display" panose="020B0004020202020204" pitchFamily="34" charset="0"/>
                <a:ea typeface="+mn-ea"/>
              </a:rPr>
              <a:t>inkage</a:t>
            </a:r>
            <a:br>
              <a:rPr kumimoji="0" lang="en-US" sz="41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br>
            <a:endParaRPr kumimoji="0" lang="en-US" sz="41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01164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ver half of postdocs are:">
            <a:extLst>
              <a:ext uri="{FF2B5EF4-FFF2-40B4-BE49-F238E27FC236}">
                <a16:creationId xmlns:a16="http://schemas.microsoft.com/office/drawing/2014/main" id="{A334433D-B35B-B03F-E4D2-54D48F687673}"/>
              </a:ext>
            </a:extLst>
          </p:cNvPr>
          <p:cNvSpPr>
            <a:spLocks noGrp="1"/>
          </p:cNvSpPr>
          <p:nvPr>
            <p:ph type="title"/>
          </p:nvPr>
        </p:nvSpPr>
        <p:spPr/>
        <p:txBody>
          <a:bodyPr>
            <a:normAutofit fontScale="90000"/>
          </a:bodyPr>
          <a:lstStyle/>
          <a:p>
            <a:r>
              <a:rPr lang="en-US" sz="4000" b="1" dirty="0">
                <a:latin typeface="Aptos Display" panose="020B0004020202020204" pitchFamily="34" charset="0"/>
              </a:rPr>
              <a:t>Survey of Doctorate Recipients (SDR)</a:t>
            </a:r>
            <a:endParaRPr lang="en-US" dirty="0">
              <a:latin typeface="Aptos Display" panose="020B0004020202020204" pitchFamily="34" charset="0"/>
            </a:endParaRPr>
          </a:p>
        </p:txBody>
      </p:sp>
      <p:sp>
        <p:nvSpPr>
          <p:cNvPr id="4" name="Slide Number Placeholder 3">
            <a:extLst>
              <a:ext uri="{FF2B5EF4-FFF2-40B4-BE49-F238E27FC236}">
                <a16:creationId xmlns:a16="http://schemas.microsoft.com/office/drawing/2014/main" id="{8032058E-39F7-7C75-CE47-6751EA41761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8A7F6-AEDB-4ACB-B5FE-41C9859837FA}" type="slidenum">
              <a:rPr kumimoji="0" lang="en-US" sz="1200" b="0" i="0" u="none" strike="noStrike" kern="1200" cap="none" spc="0" normalizeH="0" baseline="0" noProof="0" smtClean="0">
                <a:ln>
                  <a:noFill/>
                </a:ln>
                <a:solidFill>
                  <a:prstClr val="white"/>
                </a:solidFill>
                <a:effectLst/>
                <a:uLnTx/>
                <a:uFillTx/>
                <a:latin typeface="Open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Open Sans"/>
              <a:ea typeface="+mn-ea"/>
              <a:cs typeface="+mn-cs"/>
            </a:endParaRPr>
          </a:p>
        </p:txBody>
      </p:sp>
      <p:sp>
        <p:nvSpPr>
          <p:cNvPr id="5" name="Content Placeholder 4">
            <a:extLst>
              <a:ext uri="{FF2B5EF4-FFF2-40B4-BE49-F238E27FC236}">
                <a16:creationId xmlns:a16="http://schemas.microsoft.com/office/drawing/2014/main" id="{1B8A4AD7-D46D-47C6-3A52-C90A49E40885}"/>
              </a:ext>
            </a:extLst>
          </p:cNvPr>
          <p:cNvSpPr>
            <a:spLocks noGrp="1"/>
          </p:cNvSpPr>
          <p:nvPr>
            <p:ph idx="1"/>
          </p:nvPr>
        </p:nvSpPr>
        <p:spPr/>
        <p:txBody>
          <a:bodyPr>
            <a:normAutofit/>
          </a:bodyPr>
          <a:lstStyle/>
          <a:p>
            <a:pPr marL="0" indent="0">
              <a:spcBef>
                <a:spcPts val="600"/>
              </a:spcBef>
              <a:spcAft>
                <a:spcPts val="1200"/>
              </a:spcAft>
              <a:buNone/>
            </a:pPr>
            <a:r>
              <a:rPr lang="en-US" sz="2800" dirty="0">
                <a:latin typeface="Aptos Display" panose="020B0004020202020204" pitchFamily="34" charset="0"/>
              </a:rPr>
              <a:t>Sample survey of individuals who earned a research doctorate from a U.S. institution in a science, engineering, or health (SEH) field and are less than 76 years of age</a:t>
            </a:r>
          </a:p>
          <a:p>
            <a:pPr marL="0" indent="0">
              <a:spcBef>
                <a:spcPts val="600"/>
              </a:spcBef>
              <a:spcAft>
                <a:spcPts val="1200"/>
              </a:spcAft>
              <a:buNone/>
            </a:pPr>
            <a:r>
              <a:rPr lang="en-US" sz="2400" dirty="0">
                <a:latin typeface="Aptos Display" panose="020B0004020202020204" pitchFamily="34" charset="0"/>
              </a:rPr>
              <a:t>Features:</a:t>
            </a:r>
          </a:p>
          <a:p>
            <a:pPr marL="457200" indent="-457200"/>
            <a:r>
              <a:rPr lang="en-US" sz="2400" dirty="0">
                <a:latin typeface="Aptos Display" panose="020B0004020202020204" pitchFamily="34" charset="0"/>
              </a:rPr>
              <a:t>A biennial survey since 1973</a:t>
            </a:r>
          </a:p>
          <a:p>
            <a:pPr marL="457200" indent="-457200"/>
            <a:r>
              <a:rPr lang="en-US" sz="2400" dirty="0">
                <a:latin typeface="Aptos Display" panose="020B0004020202020204" pitchFamily="34" charset="0"/>
              </a:rPr>
              <a:t>Fixed panel plus birth sample design </a:t>
            </a:r>
          </a:p>
          <a:p>
            <a:pPr marL="457200" indent="-457200"/>
            <a:r>
              <a:rPr lang="en-US" sz="2400" dirty="0">
                <a:latin typeface="Aptos Display" panose="020B0004020202020204" pitchFamily="34" charset="0"/>
              </a:rPr>
              <a:t>Provides cross-sectional and longitudinal data </a:t>
            </a:r>
          </a:p>
          <a:p>
            <a:pPr marL="457200" indent="-457200" eaLnBrk="1" hangingPunct="1">
              <a:buFont typeface="Arial" panose="020B0604020202020204" pitchFamily="34" charset="0"/>
              <a:buChar char="•"/>
            </a:pPr>
            <a:r>
              <a:rPr lang="en-US" sz="2400" dirty="0">
                <a:latin typeface="Aptos Display" panose="020B0004020202020204" pitchFamily="34" charset="0"/>
              </a:rPr>
              <a:t>Sample is drawn from a census survey: the Survey of Earned Doctorates</a:t>
            </a:r>
          </a:p>
          <a:p>
            <a:pPr marL="457200" indent="-457200"/>
            <a:r>
              <a:rPr lang="en-US" sz="2400" dirty="0">
                <a:latin typeface="Aptos Display" panose="020B0004020202020204" pitchFamily="34" charset="0"/>
              </a:rPr>
              <a:t>The SDR collects demographic, education, and employment information from doctorate recipients</a:t>
            </a:r>
          </a:p>
          <a:p>
            <a:pPr marL="457200" indent="-457200"/>
            <a:r>
              <a:rPr lang="en-US" sz="2400" dirty="0">
                <a:latin typeface="Aptos Display" panose="020B0004020202020204" pitchFamily="34" charset="0"/>
              </a:rPr>
              <a:t>Sponsored by NCSES and the National Institutes of Health</a:t>
            </a:r>
          </a:p>
        </p:txBody>
      </p:sp>
    </p:spTree>
    <p:extLst>
      <p:ext uri="{BB962C8B-B14F-4D97-AF65-F5344CB8AC3E}">
        <p14:creationId xmlns:p14="http://schemas.microsoft.com/office/powerpoint/2010/main" val="1470643727"/>
      </p:ext>
    </p:extLst>
  </p:cSld>
  <p:clrMapOvr>
    <a:masterClrMapping/>
  </p:clrMapOvr>
</p:sld>
</file>

<file path=ppt/theme/theme1.xml><?xml version="1.0" encoding="utf-8"?>
<a:theme xmlns:a="http://schemas.openxmlformats.org/drawingml/2006/main" name="NCSES PPT">
  <a:themeElements>
    <a:clrScheme name="NSF Colors">
      <a:dk1>
        <a:sysClr val="windowText" lastClr="000000"/>
      </a:dk1>
      <a:lt1>
        <a:sysClr val="window" lastClr="FFFFFF"/>
      </a:lt1>
      <a:dk2>
        <a:srgbClr val="002554"/>
      </a:dk2>
      <a:lt2>
        <a:srgbClr val="CCDDEA"/>
      </a:lt2>
      <a:accent1>
        <a:srgbClr val="005699"/>
      </a:accent1>
      <a:accent2>
        <a:srgbClr val="D3B34E"/>
      </a:accent2>
      <a:accent3>
        <a:srgbClr val="00C37E"/>
      </a:accent3>
      <a:accent4>
        <a:srgbClr val="4EC3E0"/>
      </a:accent4>
      <a:accent5>
        <a:srgbClr val="473B70"/>
      </a:accent5>
      <a:accent6>
        <a:srgbClr val="00758D"/>
      </a:accent6>
      <a:hlink>
        <a:srgbClr val="0563C1"/>
      </a:hlink>
      <a:folHlink>
        <a:srgbClr val="954F72"/>
      </a:folHlink>
    </a:clrScheme>
    <a:fontScheme name="NSF Fonts">
      <a:majorFont>
        <a:latin typeface="Garamon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ES PPT" id="{8E380905-D76A-4E4F-9691-5D24CBB60F1B}" vid="{3BA5E55A-98D8-456F-B1D5-2DB6F4282D7C}"/>
    </a:ext>
  </a:extLst>
</a:theme>
</file>

<file path=ppt/theme/theme2.xml><?xml version="1.0" encoding="utf-8"?>
<a:theme xmlns:a="http://schemas.openxmlformats.org/drawingml/2006/main" name="NCSES Theme">
  <a:themeElements>
    <a:clrScheme name="NSF Colors">
      <a:dk1>
        <a:sysClr val="windowText" lastClr="000000"/>
      </a:dk1>
      <a:lt1>
        <a:sysClr val="window" lastClr="FFFFFF"/>
      </a:lt1>
      <a:dk2>
        <a:srgbClr val="002554"/>
      </a:dk2>
      <a:lt2>
        <a:srgbClr val="F4F4F4"/>
      </a:lt2>
      <a:accent1>
        <a:srgbClr val="005699"/>
      </a:accent1>
      <a:accent2>
        <a:srgbClr val="D3B34E"/>
      </a:accent2>
      <a:accent3>
        <a:srgbClr val="00C37E"/>
      </a:accent3>
      <a:accent4>
        <a:srgbClr val="4EC3E0"/>
      </a:accent4>
      <a:accent5>
        <a:srgbClr val="473B70"/>
      </a:accent5>
      <a:accent6>
        <a:srgbClr val="002554"/>
      </a:accent6>
      <a:hlink>
        <a:srgbClr val="0563C1"/>
      </a:hlink>
      <a:folHlink>
        <a:srgbClr val="954F72"/>
      </a:folHlink>
    </a:clrScheme>
    <a:fontScheme name="NSF Fonts">
      <a:majorFont>
        <a:latin typeface="Garamon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ES template_2023" id="{BE0A4D55-9B55-4BCA-BF4D-5343C0CEFD91}" vid="{733E10F5-1234-49D4-BF7A-706AA94569AE}"/>
    </a:ext>
  </a:extLst>
</a:theme>
</file>

<file path=ppt/theme/theme3.xml><?xml version="1.0" encoding="utf-8"?>
<a:theme xmlns:a="http://schemas.openxmlformats.org/drawingml/2006/main" name="1_NCSES PPT">
  <a:themeElements>
    <a:clrScheme name="NSF Colors">
      <a:dk1>
        <a:sysClr val="windowText" lastClr="000000"/>
      </a:dk1>
      <a:lt1>
        <a:sysClr val="window" lastClr="FFFFFF"/>
      </a:lt1>
      <a:dk2>
        <a:srgbClr val="002554"/>
      </a:dk2>
      <a:lt2>
        <a:srgbClr val="CCDDEA"/>
      </a:lt2>
      <a:accent1>
        <a:srgbClr val="005699"/>
      </a:accent1>
      <a:accent2>
        <a:srgbClr val="D3B34E"/>
      </a:accent2>
      <a:accent3>
        <a:srgbClr val="00C37E"/>
      </a:accent3>
      <a:accent4>
        <a:srgbClr val="4EC3E0"/>
      </a:accent4>
      <a:accent5>
        <a:srgbClr val="473B70"/>
      </a:accent5>
      <a:accent6>
        <a:srgbClr val="00758D"/>
      </a:accent6>
      <a:hlink>
        <a:srgbClr val="0563C1"/>
      </a:hlink>
      <a:folHlink>
        <a:srgbClr val="954F72"/>
      </a:folHlink>
    </a:clrScheme>
    <a:fontScheme name="NSF Fonts">
      <a:majorFont>
        <a:latin typeface="Garamon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ES PPT" id="{8E380905-D76A-4E4F-9691-5D24CBB60F1B}" vid="{3BA5E55A-98D8-456F-B1D5-2DB6F4282D7C}"/>
    </a:ext>
  </a:extLst>
</a:theme>
</file>

<file path=ppt/theme/theme4.xml><?xml version="1.0" encoding="utf-8"?>
<a:theme xmlns:a="http://schemas.openxmlformats.org/drawingml/2006/main" name="2_NCSES PPT">
  <a:themeElements>
    <a:clrScheme name="NSF Colors">
      <a:dk1>
        <a:sysClr val="windowText" lastClr="000000"/>
      </a:dk1>
      <a:lt1>
        <a:sysClr val="window" lastClr="FFFFFF"/>
      </a:lt1>
      <a:dk2>
        <a:srgbClr val="002554"/>
      </a:dk2>
      <a:lt2>
        <a:srgbClr val="CCDDEA"/>
      </a:lt2>
      <a:accent1>
        <a:srgbClr val="005699"/>
      </a:accent1>
      <a:accent2>
        <a:srgbClr val="D3B34E"/>
      </a:accent2>
      <a:accent3>
        <a:srgbClr val="00C37E"/>
      </a:accent3>
      <a:accent4>
        <a:srgbClr val="4EC3E0"/>
      </a:accent4>
      <a:accent5>
        <a:srgbClr val="473B70"/>
      </a:accent5>
      <a:accent6>
        <a:srgbClr val="00758D"/>
      </a:accent6>
      <a:hlink>
        <a:srgbClr val="0563C1"/>
      </a:hlink>
      <a:folHlink>
        <a:srgbClr val="954F72"/>
      </a:folHlink>
    </a:clrScheme>
    <a:fontScheme name="NSF Fonts">
      <a:majorFont>
        <a:latin typeface="Garamon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ES PPT" id="{8E380905-D76A-4E4F-9691-5D24CBB60F1B}" vid="{3BA5E55A-98D8-456F-B1D5-2DB6F4282D7C}"/>
    </a:ext>
  </a:extLst>
</a:theme>
</file>

<file path=ppt/theme/theme5.xml><?xml version="1.0" encoding="utf-8"?>
<a:theme xmlns:a="http://schemas.openxmlformats.org/drawingml/2006/main" name="3_NCSES PPT">
  <a:themeElements>
    <a:clrScheme name="NSF Colors">
      <a:dk1>
        <a:sysClr val="windowText" lastClr="000000"/>
      </a:dk1>
      <a:lt1>
        <a:sysClr val="window" lastClr="FFFFFF"/>
      </a:lt1>
      <a:dk2>
        <a:srgbClr val="002554"/>
      </a:dk2>
      <a:lt2>
        <a:srgbClr val="CCDDEA"/>
      </a:lt2>
      <a:accent1>
        <a:srgbClr val="005699"/>
      </a:accent1>
      <a:accent2>
        <a:srgbClr val="D3B34E"/>
      </a:accent2>
      <a:accent3>
        <a:srgbClr val="00C37E"/>
      </a:accent3>
      <a:accent4>
        <a:srgbClr val="4EC3E0"/>
      </a:accent4>
      <a:accent5>
        <a:srgbClr val="473B70"/>
      </a:accent5>
      <a:accent6>
        <a:srgbClr val="00758D"/>
      </a:accent6>
      <a:hlink>
        <a:srgbClr val="0563C1"/>
      </a:hlink>
      <a:folHlink>
        <a:srgbClr val="954F72"/>
      </a:folHlink>
    </a:clrScheme>
    <a:fontScheme name="NSF Fonts">
      <a:majorFont>
        <a:latin typeface="Garamon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ES PPT" id="{C78981BA-4BE7-44A4-B8D0-069B4F08F59A}" vid="{43780517-7445-4C73-BA60-45A26EF0977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C0BEB-6507-4CBE-AA43-F822204EABE8}"/>
</file>

<file path=customXml/itemProps2.xml><?xml version="1.0" encoding="utf-8"?>
<ds:datastoreItem xmlns:ds="http://schemas.openxmlformats.org/officeDocument/2006/customXml" ds:itemID="{BB82E3FA-94B0-4DC1-9845-B0FAFF1E8E81}"/>
</file>

<file path=docProps/app.xml><?xml version="1.0" encoding="utf-8"?>
<Properties xmlns="http://schemas.openxmlformats.org/officeDocument/2006/extended-properties" xmlns:vt="http://schemas.openxmlformats.org/officeDocument/2006/docPropsVTypes">
  <TotalTime>22234</TotalTime>
  <Words>1115</Words>
  <Application>Microsoft Office PowerPoint</Application>
  <PresentationFormat>Widescreen</PresentationFormat>
  <Paragraphs>194</Paragraphs>
  <Slides>23</Slides>
  <Notes>23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Aptos</vt:lpstr>
      <vt:lpstr>Aptos Display</vt:lpstr>
      <vt:lpstr>Arial</vt:lpstr>
      <vt:lpstr>Calibri</vt:lpstr>
      <vt:lpstr>Courier New</vt:lpstr>
      <vt:lpstr>Microsoft Sans Serif</vt:lpstr>
      <vt:lpstr>Open Sans</vt:lpstr>
      <vt:lpstr>Wingdings</vt:lpstr>
      <vt:lpstr>NCSES PPT</vt:lpstr>
      <vt:lpstr>NCSES Theme</vt:lpstr>
      <vt:lpstr>1_NCSES PPT</vt:lpstr>
      <vt:lpstr>2_NCSES PPT</vt:lpstr>
      <vt:lpstr>3_NCSES PPT</vt:lpstr>
      <vt:lpstr>Improving Survey Efficiency with Linked Data: The Survey of Doctorate Recipients Story</vt:lpstr>
      <vt:lpstr>Disclaimer</vt:lpstr>
      <vt:lpstr>National Center for Science and Engineering Statistics Measuring America’s progress in science, technology, and innovation</vt:lpstr>
      <vt:lpstr>Outline</vt:lpstr>
      <vt:lpstr>Life Cycle of a Federal Survey</vt:lpstr>
      <vt:lpstr>Improve Survey Efficiency: Follow the Well-Oiled Machine or Innovate?</vt:lpstr>
      <vt:lpstr>Data Linkage Is a New Design Option</vt:lpstr>
      <vt:lpstr>The Journey to Data Linkage </vt:lpstr>
      <vt:lpstr>Survey of Doctorate Recipients (SDR)</vt:lpstr>
      <vt:lpstr>SDR Core Topics and Special Modules</vt:lpstr>
      <vt:lpstr>Data Linkage Efforts</vt:lpstr>
      <vt:lpstr>PowerPoint Presentation</vt:lpstr>
      <vt:lpstr>SDR Linked to Authors of Publications</vt:lpstr>
      <vt:lpstr>SDR Linked to Inventors in PatentsView </vt:lpstr>
      <vt:lpstr>Evidence of Survey Recall Bias</vt:lpstr>
      <vt:lpstr>With All Caveats, the Picture Is Still Rosy</vt:lpstr>
      <vt:lpstr>Integrate Data Linkage into Survey Design </vt:lpstr>
      <vt:lpstr>Data Linkage Is a New Design Option</vt:lpstr>
      <vt:lpstr>Data Linkage Is a Complex R&amp;D Journey</vt:lpstr>
      <vt:lpstr>Extend Statistical Practices to Linked Data</vt:lpstr>
      <vt:lpstr>Planning for Production and Analysis</vt:lpstr>
      <vt:lpstr>Thank you!</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Survey Efficiency with Linked Data: The Survey of Doctorate Recipient Story</dc:title>
  <dc:creator>Chang, Wan-Ying</dc:creator>
  <cp:lastModifiedBy>Chang, Wan-Ying</cp:lastModifiedBy>
  <cp:revision>9</cp:revision>
  <cp:lastPrinted>2024-06-17T22:10:21Z</cp:lastPrinted>
  <dcterms:created xsi:type="dcterms:W3CDTF">2024-05-27T15:47:08Z</dcterms:created>
  <dcterms:modified xsi:type="dcterms:W3CDTF">2024-08-05T12:36:28Z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245bd651-a0c4-4ce0-b733-e9d19670271c</vt:lpwstr>
  </property>
  <property fmtid="{D5CDD505-2E9C-101B-9397-08002B2CF9AE}" pid="3" name="VM">
    <vt:lpwstr>Yes</vt:lpwstr>
  </property>
  <property fmtid="{D5CDD505-2E9C-101B-9397-08002B2CF9AE}" pid="4" name="ContainsCUI">
    <vt:lpwstr>No</vt:lpwstr>
  </property>
</Properties>
</file>